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58" r:id="rId5"/>
    <p:sldId id="265" r:id="rId6"/>
    <p:sldId id="266" r:id="rId7"/>
    <p:sldId id="267" r:id="rId8"/>
    <p:sldId id="268" r:id="rId9"/>
    <p:sldId id="269" r:id="rId10"/>
    <p:sldId id="260" r:id="rId11"/>
    <p:sldId id="261" r:id="rId12"/>
    <p:sldId id="263" r:id="rId13"/>
    <p:sldId id="26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5CCDF-4526-4E4A-A9B2-BFE76E35DD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A90FBDEA-458A-49D2-A339-DBCC6790C2D1}">
      <dgm:prSet phldrT="[Tekstas]"/>
      <dgm:spPr>
        <a:xfrm>
          <a:off x="3729037" y="1203007"/>
          <a:ext cx="1320164" cy="132016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Namai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714F5E-4BA5-42EE-B4A1-1B9DBE55BF2C}" type="parTrans" cxnId="{17928900-9536-49F1-8505-233188286DA6}">
      <dgm:prSet/>
      <dgm:spPr/>
      <dgm:t>
        <a:bodyPr/>
        <a:lstStyle/>
        <a:p>
          <a:endParaRPr lang="lt-LT"/>
        </a:p>
      </dgm:t>
    </dgm:pt>
    <dgm:pt modelId="{9F6C3753-E657-4F87-BBD5-19D30FA6D1C3}" type="sibTrans" cxnId="{17928900-9536-49F1-8505-233188286DA6}">
      <dgm:prSet/>
      <dgm:spPr/>
      <dgm:t>
        <a:bodyPr/>
        <a:lstStyle/>
        <a:p>
          <a:endParaRPr lang="lt-LT"/>
        </a:p>
      </dgm:t>
    </dgm:pt>
    <dgm:pt modelId="{01540B73-0FEC-4BD6-8A5E-CB50F1E146EB}">
      <dgm:prSet phldrT="[Tekstas]"/>
      <dgm:spPr>
        <a:xfrm>
          <a:off x="3927062" y="499"/>
          <a:ext cx="924115" cy="92411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Mama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B65D126-E055-4F39-AEBF-A2A750BC3CCC}" type="parTrans" cxnId="{3BFA59E5-7C30-4DF6-AA24-90271546019E}">
      <dgm:prSet/>
      <dgm:spPr/>
      <dgm:t>
        <a:bodyPr/>
        <a:lstStyle/>
        <a:p>
          <a:endParaRPr lang="lt-LT"/>
        </a:p>
      </dgm:t>
    </dgm:pt>
    <dgm:pt modelId="{243E2E1D-7E91-42A8-BAE0-F26C74574765}" type="sibTrans" cxnId="{3BFA59E5-7C30-4DF6-AA24-90271546019E}">
      <dgm:prSet/>
      <dgm:spPr>
        <a:xfrm>
          <a:off x="2955318" y="429288"/>
          <a:ext cx="2867602" cy="2867602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lt-LT"/>
        </a:p>
      </dgm:t>
    </dgm:pt>
    <dgm:pt modelId="{251E2529-56C9-4B3C-A1A6-E301934FA42E}">
      <dgm:prSet phldrT="[Tekstas]"/>
      <dgm:spPr>
        <a:xfrm>
          <a:off x="5327595" y="1401032"/>
          <a:ext cx="924115" cy="92411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Šeima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620D90E-9B0A-463F-A938-0AA9A09F6479}" type="parTrans" cxnId="{8A0225F0-C349-443C-9127-DD092EE09AA5}">
      <dgm:prSet/>
      <dgm:spPr/>
      <dgm:t>
        <a:bodyPr/>
        <a:lstStyle/>
        <a:p>
          <a:endParaRPr lang="lt-LT"/>
        </a:p>
      </dgm:t>
    </dgm:pt>
    <dgm:pt modelId="{49585502-9D44-453E-B92F-47DBB6682443}" type="sibTrans" cxnId="{8A0225F0-C349-443C-9127-DD092EE09AA5}">
      <dgm:prSet/>
      <dgm:spPr>
        <a:xfrm>
          <a:off x="2955318" y="429288"/>
          <a:ext cx="2867602" cy="2867602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lt-LT"/>
        </a:p>
      </dgm:t>
    </dgm:pt>
    <dgm:pt modelId="{246ED6D3-14AA-43B7-8C79-1179462369B1}">
      <dgm:prSet phldrT="[Tekstas]"/>
      <dgm:spPr>
        <a:xfrm>
          <a:off x="3927062" y="2801565"/>
          <a:ext cx="924115" cy="92411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Patogumai 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2895CD9-F372-4B85-A0FF-CAA0DD71A015}" type="parTrans" cxnId="{E0C3C02F-7F56-427D-AA60-201837420B37}">
      <dgm:prSet/>
      <dgm:spPr/>
      <dgm:t>
        <a:bodyPr/>
        <a:lstStyle/>
        <a:p>
          <a:endParaRPr lang="lt-LT"/>
        </a:p>
      </dgm:t>
    </dgm:pt>
    <dgm:pt modelId="{099E55E0-7350-455E-8877-81C957D5B8E9}" type="sibTrans" cxnId="{E0C3C02F-7F56-427D-AA60-201837420B37}">
      <dgm:prSet/>
      <dgm:spPr>
        <a:xfrm>
          <a:off x="2955318" y="429288"/>
          <a:ext cx="2867602" cy="2867602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lt-LT"/>
        </a:p>
      </dgm:t>
    </dgm:pt>
    <dgm:pt modelId="{A92C7900-F50A-4A3A-B506-2182B552A40E}">
      <dgm:prSet phldrT="[Tekstas]"/>
      <dgm:spPr>
        <a:xfrm>
          <a:off x="2526529" y="1401032"/>
          <a:ext cx="924115" cy="92411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Žaislai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1E09FE2-76A1-41D8-BFD6-FE8DE5A07F1B}" type="parTrans" cxnId="{01A8BE1A-2518-47C6-9936-BE85FB94AF68}">
      <dgm:prSet/>
      <dgm:spPr/>
      <dgm:t>
        <a:bodyPr/>
        <a:lstStyle/>
        <a:p>
          <a:endParaRPr lang="lt-LT"/>
        </a:p>
      </dgm:t>
    </dgm:pt>
    <dgm:pt modelId="{CAB2B165-A260-4271-A75E-8735F60229BB}" type="sibTrans" cxnId="{01A8BE1A-2518-47C6-9936-BE85FB94AF68}">
      <dgm:prSet/>
      <dgm:spPr>
        <a:xfrm>
          <a:off x="2955318" y="429288"/>
          <a:ext cx="2867602" cy="2867602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lt-LT"/>
        </a:p>
      </dgm:t>
    </dgm:pt>
    <dgm:pt modelId="{B532632F-17D7-4B59-AE7A-E81345160E75}">
      <dgm:prSet phldrT="[Tekstas]"/>
      <dgm:spPr>
        <a:xfrm>
          <a:off x="5327595" y="1401032"/>
          <a:ext cx="924115" cy="924115"/>
        </a:xfr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Sesė, brolis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365B6DB-1F14-4ECB-B9B6-4C2E3E42C589}" type="parTrans" cxnId="{64E143E3-C554-4F7A-AD2E-262C3BFC543C}">
      <dgm:prSet/>
      <dgm:spPr/>
      <dgm:t>
        <a:bodyPr/>
        <a:lstStyle/>
        <a:p>
          <a:endParaRPr lang="lt-LT"/>
        </a:p>
      </dgm:t>
    </dgm:pt>
    <dgm:pt modelId="{A3E07B61-C25C-4B5D-BA68-32F6A2391BC4}" type="sibTrans" cxnId="{64E143E3-C554-4F7A-AD2E-262C3BFC543C}">
      <dgm:prSet/>
      <dgm:spPr/>
      <dgm:t>
        <a:bodyPr/>
        <a:lstStyle/>
        <a:p>
          <a:endParaRPr lang="lt-LT"/>
        </a:p>
      </dgm:t>
    </dgm:pt>
    <dgm:pt modelId="{2193A77D-00F3-4CBB-A02A-8F75353EB15B}">
      <dgm:prSet phldrT="[Tekstas]"/>
      <dgm:spPr>
        <a:xfrm>
          <a:off x="5327595" y="1401032"/>
          <a:ext cx="924115" cy="924115"/>
        </a:xfr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Meilė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B922A68-AF6E-4AB3-8D8F-4D54AD38B3F8}" type="parTrans" cxnId="{66B41274-0742-40DE-90D2-3B588987EC14}">
      <dgm:prSet/>
      <dgm:spPr/>
      <dgm:t>
        <a:bodyPr/>
        <a:lstStyle/>
        <a:p>
          <a:endParaRPr lang="lt-LT"/>
        </a:p>
      </dgm:t>
    </dgm:pt>
    <dgm:pt modelId="{557CFA55-32C9-4D3E-9D39-BC7CC6C97D20}" type="sibTrans" cxnId="{66B41274-0742-40DE-90D2-3B588987EC14}">
      <dgm:prSet/>
      <dgm:spPr/>
      <dgm:t>
        <a:bodyPr/>
        <a:lstStyle/>
        <a:p>
          <a:endParaRPr lang="lt-LT"/>
        </a:p>
      </dgm:t>
    </dgm:pt>
    <dgm:pt modelId="{961E442C-4268-408E-A614-AF4D72467C66}">
      <dgm:prSet phldrT="[Tekstas]"/>
      <dgm:spPr>
        <a:xfrm>
          <a:off x="5327595" y="1401032"/>
          <a:ext cx="924115" cy="924115"/>
        </a:xfr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Šiluma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3955C97-07A0-4B5C-8B2F-FFB97D1CBCB2}" type="parTrans" cxnId="{A4E83DE2-77F9-4C6D-8372-ABA50DC47288}">
      <dgm:prSet/>
      <dgm:spPr/>
      <dgm:t>
        <a:bodyPr/>
        <a:lstStyle/>
        <a:p>
          <a:endParaRPr lang="lt-LT"/>
        </a:p>
      </dgm:t>
    </dgm:pt>
    <dgm:pt modelId="{75653E6B-6AE7-4211-8B95-DCF517DEECAC}" type="sibTrans" cxnId="{A4E83DE2-77F9-4C6D-8372-ABA50DC47288}">
      <dgm:prSet/>
      <dgm:spPr/>
      <dgm:t>
        <a:bodyPr/>
        <a:lstStyle/>
        <a:p>
          <a:endParaRPr lang="lt-LT"/>
        </a:p>
      </dgm:t>
    </dgm:pt>
    <dgm:pt modelId="{7769DD44-FEFC-49E2-9768-2BAC8A962F21}">
      <dgm:prSet phldrT="[Tekstas]"/>
      <dgm:spPr>
        <a:xfrm>
          <a:off x="5327595" y="1401032"/>
          <a:ext cx="924115" cy="924115"/>
        </a:xfr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Sausainiai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9002A27-0204-4818-926E-04FBD8ABC570}" type="parTrans" cxnId="{B3A9C39A-A2CB-4D57-890D-FAFD535E5D8B}">
      <dgm:prSet/>
      <dgm:spPr/>
      <dgm:t>
        <a:bodyPr/>
        <a:lstStyle/>
        <a:p>
          <a:endParaRPr lang="lt-LT"/>
        </a:p>
      </dgm:t>
    </dgm:pt>
    <dgm:pt modelId="{427DF0F2-B4BD-4B0B-AF36-792FA364E61D}" type="sibTrans" cxnId="{B3A9C39A-A2CB-4D57-890D-FAFD535E5D8B}">
      <dgm:prSet/>
      <dgm:spPr/>
      <dgm:t>
        <a:bodyPr/>
        <a:lstStyle/>
        <a:p>
          <a:endParaRPr lang="lt-LT"/>
        </a:p>
      </dgm:t>
    </dgm:pt>
    <dgm:pt modelId="{B7AB9834-9921-412E-90ED-6CAE0927DDBC}">
      <dgm:prSet phldrT="[Tekstas]"/>
      <dgm:spPr>
        <a:xfrm>
          <a:off x="5327595" y="1401032"/>
          <a:ext cx="924115" cy="924115"/>
        </a:xfr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Saugumas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677CE91-83EA-4326-9751-372B949AC844}" type="parTrans" cxnId="{D368FC96-213C-46EF-B121-A5739D0E52A8}">
      <dgm:prSet/>
      <dgm:spPr/>
      <dgm:t>
        <a:bodyPr/>
        <a:lstStyle/>
        <a:p>
          <a:endParaRPr lang="lt-LT"/>
        </a:p>
      </dgm:t>
    </dgm:pt>
    <dgm:pt modelId="{BC67D3E7-3829-403E-9709-1EEE2F412026}" type="sibTrans" cxnId="{D368FC96-213C-46EF-B121-A5739D0E52A8}">
      <dgm:prSet/>
      <dgm:spPr/>
      <dgm:t>
        <a:bodyPr/>
        <a:lstStyle/>
        <a:p>
          <a:endParaRPr lang="lt-LT"/>
        </a:p>
      </dgm:t>
    </dgm:pt>
    <dgm:pt modelId="{9CEF7A79-5D5E-43C9-9DD7-EA1DDE90F866}">
      <dgm:prSet phldrT="[Tekstas]"/>
      <dgm:spPr>
        <a:xfrm>
          <a:off x="5327595" y="1401032"/>
          <a:ext cx="924115" cy="924115"/>
        </a:xfr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Tėvai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584A4AC-D096-4079-90B4-CA49E704A6C7}" type="parTrans" cxnId="{06B12B41-E125-4DC5-B713-C7A441230500}">
      <dgm:prSet/>
      <dgm:spPr/>
      <dgm:t>
        <a:bodyPr/>
        <a:lstStyle/>
        <a:p>
          <a:endParaRPr lang="lt-LT"/>
        </a:p>
      </dgm:t>
    </dgm:pt>
    <dgm:pt modelId="{9C52E126-F71F-4D83-87FA-178031FB3C41}" type="sibTrans" cxnId="{06B12B41-E125-4DC5-B713-C7A441230500}">
      <dgm:prSet/>
      <dgm:spPr/>
      <dgm:t>
        <a:bodyPr/>
        <a:lstStyle/>
        <a:p>
          <a:endParaRPr lang="lt-LT"/>
        </a:p>
      </dgm:t>
    </dgm:pt>
    <dgm:pt modelId="{337C8068-9302-4A9B-99BF-7A5E5461A6D2}">
      <dgm:prSet phldrT="[Tekstas]"/>
      <dgm:spPr>
        <a:xfrm>
          <a:off x="5327595" y="1401032"/>
          <a:ext cx="924115" cy="924115"/>
        </a:xfr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Augalai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B1B2CDA-0A45-4A9A-87AE-B5663362DF44}" type="parTrans" cxnId="{3EFA5B1F-D0EB-42F2-BCD4-2DD44ABEF34E}">
      <dgm:prSet/>
      <dgm:spPr/>
      <dgm:t>
        <a:bodyPr/>
        <a:lstStyle/>
        <a:p>
          <a:endParaRPr lang="lt-LT"/>
        </a:p>
      </dgm:t>
    </dgm:pt>
    <dgm:pt modelId="{C87990A9-F6BF-4E9B-9EE4-7F3BB499A34B}" type="sibTrans" cxnId="{3EFA5B1F-D0EB-42F2-BCD4-2DD44ABEF34E}">
      <dgm:prSet/>
      <dgm:spPr/>
      <dgm:t>
        <a:bodyPr/>
        <a:lstStyle/>
        <a:p>
          <a:endParaRPr lang="lt-LT"/>
        </a:p>
      </dgm:t>
    </dgm:pt>
    <dgm:pt modelId="{92058FB1-4357-4102-8541-CC504099E27D}">
      <dgm:prSet phldrT="[Tekstas]"/>
      <dgm:spPr>
        <a:xfrm>
          <a:off x="5327595" y="1401032"/>
          <a:ext cx="924115" cy="924115"/>
        </a:xfr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Laisvalaikis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BC7AFD8-CE41-4B34-84AF-18AADD1C22AE}" type="parTrans" cxnId="{98140A6D-D3FF-48E1-B22F-CDA6D9BAE525}">
      <dgm:prSet/>
      <dgm:spPr/>
      <dgm:t>
        <a:bodyPr/>
        <a:lstStyle/>
        <a:p>
          <a:endParaRPr lang="lt-LT"/>
        </a:p>
      </dgm:t>
    </dgm:pt>
    <dgm:pt modelId="{D58005FF-C086-41C0-BCEA-5919323A3A40}" type="sibTrans" cxnId="{98140A6D-D3FF-48E1-B22F-CDA6D9BAE525}">
      <dgm:prSet/>
      <dgm:spPr/>
      <dgm:t>
        <a:bodyPr/>
        <a:lstStyle/>
        <a:p>
          <a:endParaRPr lang="lt-LT"/>
        </a:p>
      </dgm:t>
    </dgm:pt>
    <dgm:pt modelId="{7EE8D186-5A78-4D42-B94B-9754E40212E1}">
      <dgm:prSet phldrT="[Tekstas]"/>
      <dgm:spPr>
        <a:xfrm>
          <a:off x="5327595" y="1401032"/>
          <a:ext cx="924115" cy="924115"/>
        </a:xfr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Naminiai gyvūnai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1B779DD-3525-493E-8CF4-675DDE9DBFBF}" type="parTrans" cxnId="{048215C6-ED90-48DC-AE14-AE9DB1046789}">
      <dgm:prSet/>
      <dgm:spPr/>
      <dgm:t>
        <a:bodyPr/>
        <a:lstStyle/>
        <a:p>
          <a:endParaRPr lang="lt-LT"/>
        </a:p>
      </dgm:t>
    </dgm:pt>
    <dgm:pt modelId="{3475F7EB-CE6C-41BB-A743-170B6E87F4B1}" type="sibTrans" cxnId="{048215C6-ED90-48DC-AE14-AE9DB1046789}">
      <dgm:prSet/>
      <dgm:spPr/>
      <dgm:t>
        <a:bodyPr/>
        <a:lstStyle/>
        <a:p>
          <a:endParaRPr lang="lt-LT"/>
        </a:p>
      </dgm:t>
    </dgm:pt>
    <dgm:pt modelId="{48D96C7C-06CA-4E50-803A-2F776CE9D9B9}">
      <dgm:prSet phldrT="[Tekstas]"/>
      <dgm:spPr>
        <a:xfrm>
          <a:off x="5327595" y="1401032"/>
          <a:ext cx="924115" cy="924115"/>
        </a:xfr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Šventės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9D39E17-CC7D-4349-91D0-A57EF3F552E6}" type="parTrans" cxnId="{650AF738-EDFB-4FF1-B8B3-A0F9942F0EEE}">
      <dgm:prSet/>
      <dgm:spPr/>
      <dgm:t>
        <a:bodyPr/>
        <a:lstStyle/>
        <a:p>
          <a:endParaRPr lang="lt-LT"/>
        </a:p>
      </dgm:t>
    </dgm:pt>
    <dgm:pt modelId="{327F652C-4BC5-4AFE-B9B1-AFB101F75433}" type="sibTrans" cxnId="{650AF738-EDFB-4FF1-B8B3-A0F9942F0EEE}">
      <dgm:prSet/>
      <dgm:spPr/>
      <dgm:t>
        <a:bodyPr/>
        <a:lstStyle/>
        <a:p>
          <a:endParaRPr lang="lt-LT"/>
        </a:p>
      </dgm:t>
    </dgm:pt>
    <dgm:pt modelId="{F6E22677-0973-41CF-BFB5-360CF39369E5}">
      <dgm:prSet phldrT="[Tekstas]"/>
      <dgm:spPr>
        <a:xfrm>
          <a:off x="5327595" y="1401032"/>
          <a:ext cx="924115" cy="92411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FA549F5-AC77-43CB-98DD-86700E5419B7}" type="parTrans" cxnId="{CD3A8173-F0F4-4DD8-9E80-27E338C05484}">
      <dgm:prSet/>
      <dgm:spPr/>
      <dgm:t>
        <a:bodyPr/>
        <a:lstStyle/>
        <a:p>
          <a:endParaRPr lang="lt-LT"/>
        </a:p>
      </dgm:t>
    </dgm:pt>
    <dgm:pt modelId="{C8E8711D-355F-4DC6-92FB-872B068CCDC1}" type="sibTrans" cxnId="{CD3A8173-F0F4-4DD8-9E80-27E338C05484}">
      <dgm:prSet/>
      <dgm:spPr/>
      <dgm:t>
        <a:bodyPr/>
        <a:lstStyle/>
        <a:p>
          <a:endParaRPr lang="lt-LT"/>
        </a:p>
      </dgm:t>
    </dgm:pt>
    <dgm:pt modelId="{C3D7A795-8200-43E4-BA19-BFFC99463207}">
      <dgm:prSet phldrT="[Tekstas]"/>
      <dgm:spPr>
        <a:xfrm>
          <a:off x="5327595" y="1401032"/>
          <a:ext cx="924115" cy="924115"/>
        </a:xfr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Skanus maistas</a:t>
          </a:r>
          <a:endParaRPr lang="lt-LT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AEBCDBE-2EA2-4F1A-AAB4-2243C7BB440C}" type="parTrans" cxnId="{3913EE71-690A-486D-B789-DD08C37DA26F}">
      <dgm:prSet/>
      <dgm:spPr/>
      <dgm:t>
        <a:bodyPr/>
        <a:lstStyle/>
        <a:p>
          <a:endParaRPr lang="lt-LT"/>
        </a:p>
      </dgm:t>
    </dgm:pt>
    <dgm:pt modelId="{D8142947-AA34-4A9F-8A53-D24879FF2A08}" type="sibTrans" cxnId="{3913EE71-690A-486D-B789-DD08C37DA26F}">
      <dgm:prSet/>
      <dgm:spPr/>
      <dgm:t>
        <a:bodyPr/>
        <a:lstStyle/>
        <a:p>
          <a:endParaRPr lang="lt-LT"/>
        </a:p>
      </dgm:t>
    </dgm:pt>
    <dgm:pt modelId="{8E4B64D4-1A01-4E16-B1B9-CA2CDD5AD855}" type="pres">
      <dgm:prSet presAssocID="{D975CCDF-4526-4E4A-A9B2-BFE76E35DD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DF4C59B8-6B8A-4A5C-9F2D-02FB6DE417C5}" type="pres">
      <dgm:prSet presAssocID="{A90FBDEA-458A-49D2-A339-DBCC6790C2D1}" presName="centerShape" presStyleLbl="node0" presStyleIdx="0" presStyleCnt="1" custScaleX="400530" custScaleY="390446"/>
      <dgm:spPr/>
      <dgm:t>
        <a:bodyPr/>
        <a:lstStyle/>
        <a:p>
          <a:endParaRPr lang="lt-LT"/>
        </a:p>
      </dgm:t>
    </dgm:pt>
    <dgm:pt modelId="{07751978-2680-411E-96A6-AF46E5994B8B}" type="pres">
      <dgm:prSet presAssocID="{01540B73-0FEC-4BD6-8A5E-CB50F1E146EB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08E46C4-62BD-4CDF-B961-61758D295DD1}" type="pres">
      <dgm:prSet presAssocID="{01540B73-0FEC-4BD6-8A5E-CB50F1E146EB}" presName="dummy" presStyleCnt="0"/>
      <dgm:spPr/>
    </dgm:pt>
    <dgm:pt modelId="{7C3A78CE-10DE-4233-A143-B16E6B6E741D}" type="pres">
      <dgm:prSet presAssocID="{243E2E1D-7E91-42A8-BAE0-F26C74574765}" presName="sibTrans" presStyleLbl="sibTrans2D1" presStyleIdx="0" presStyleCnt="15"/>
      <dgm:spPr/>
      <dgm:t>
        <a:bodyPr/>
        <a:lstStyle/>
        <a:p>
          <a:endParaRPr lang="lt-LT"/>
        </a:p>
      </dgm:t>
    </dgm:pt>
    <dgm:pt modelId="{7C697D36-53AD-4220-BB78-D2C3180719D3}" type="pres">
      <dgm:prSet presAssocID="{C3D7A795-8200-43E4-BA19-BFFC99463207}" presName="node" presStyleLbl="node1" presStyleIdx="1" presStyleCnt="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lt-LT"/>
        </a:p>
      </dgm:t>
    </dgm:pt>
    <dgm:pt modelId="{6111F6C3-420A-47D9-BFAB-9AA7E756981B}" type="pres">
      <dgm:prSet presAssocID="{C3D7A795-8200-43E4-BA19-BFFC99463207}" presName="dummy" presStyleCnt="0"/>
      <dgm:spPr/>
    </dgm:pt>
    <dgm:pt modelId="{C3393E51-5254-4C1F-BE31-5BC748923210}" type="pres">
      <dgm:prSet presAssocID="{D8142947-AA34-4A9F-8A53-D24879FF2A08}" presName="sibTrans" presStyleLbl="sibTrans2D1" presStyleIdx="1" presStyleCnt="15"/>
      <dgm:spPr/>
      <dgm:t>
        <a:bodyPr/>
        <a:lstStyle/>
        <a:p>
          <a:endParaRPr lang="lt-LT"/>
        </a:p>
      </dgm:t>
    </dgm:pt>
    <dgm:pt modelId="{D8BCEAF3-152C-4D3B-817A-71189E9D3F12}" type="pres">
      <dgm:prSet presAssocID="{48D96C7C-06CA-4E50-803A-2F776CE9D9B9}" presName="node" presStyleLbl="node1" presStyleIdx="2" presStyleCnt="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lt-LT"/>
        </a:p>
      </dgm:t>
    </dgm:pt>
    <dgm:pt modelId="{4A92799F-94AC-4D9C-A757-213EF65EB1C9}" type="pres">
      <dgm:prSet presAssocID="{48D96C7C-06CA-4E50-803A-2F776CE9D9B9}" presName="dummy" presStyleCnt="0"/>
      <dgm:spPr/>
    </dgm:pt>
    <dgm:pt modelId="{8DFCDED3-D98A-4E5A-8489-6952A4376108}" type="pres">
      <dgm:prSet presAssocID="{327F652C-4BC5-4AFE-B9B1-AFB101F75433}" presName="sibTrans" presStyleLbl="sibTrans2D1" presStyleIdx="2" presStyleCnt="15"/>
      <dgm:spPr/>
      <dgm:t>
        <a:bodyPr/>
        <a:lstStyle/>
        <a:p>
          <a:endParaRPr lang="lt-LT"/>
        </a:p>
      </dgm:t>
    </dgm:pt>
    <dgm:pt modelId="{B0960E34-5018-4E8A-9F90-9A9EC3C1C6DD}" type="pres">
      <dgm:prSet presAssocID="{7EE8D186-5A78-4D42-B94B-9754E40212E1}" presName="node" presStyleLbl="node1" presStyleIdx="3" presStyleCnt="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lt-LT"/>
        </a:p>
      </dgm:t>
    </dgm:pt>
    <dgm:pt modelId="{4EE80F46-FAD7-41ED-88E6-45D7636CB8E3}" type="pres">
      <dgm:prSet presAssocID="{7EE8D186-5A78-4D42-B94B-9754E40212E1}" presName="dummy" presStyleCnt="0"/>
      <dgm:spPr/>
    </dgm:pt>
    <dgm:pt modelId="{0173365E-2FA1-4043-8A74-26F50F2C7835}" type="pres">
      <dgm:prSet presAssocID="{3475F7EB-CE6C-41BB-A743-170B6E87F4B1}" presName="sibTrans" presStyleLbl="sibTrans2D1" presStyleIdx="3" presStyleCnt="15"/>
      <dgm:spPr/>
      <dgm:t>
        <a:bodyPr/>
        <a:lstStyle/>
        <a:p>
          <a:endParaRPr lang="lt-LT"/>
        </a:p>
      </dgm:t>
    </dgm:pt>
    <dgm:pt modelId="{9988F01F-C1FE-4A73-9240-B4E207BC0A9D}" type="pres">
      <dgm:prSet presAssocID="{92058FB1-4357-4102-8541-CC504099E27D}" presName="node" presStyleLbl="node1" presStyleIdx="4" presStyleCnt="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lt-LT"/>
        </a:p>
      </dgm:t>
    </dgm:pt>
    <dgm:pt modelId="{14A7A9B2-9E40-4B1D-B362-8349DD302C65}" type="pres">
      <dgm:prSet presAssocID="{92058FB1-4357-4102-8541-CC504099E27D}" presName="dummy" presStyleCnt="0"/>
      <dgm:spPr/>
    </dgm:pt>
    <dgm:pt modelId="{1B2A78BC-40D5-4A22-8299-9E5BFBFE26A4}" type="pres">
      <dgm:prSet presAssocID="{D58005FF-C086-41C0-BCEA-5919323A3A40}" presName="sibTrans" presStyleLbl="sibTrans2D1" presStyleIdx="4" presStyleCnt="15"/>
      <dgm:spPr/>
      <dgm:t>
        <a:bodyPr/>
        <a:lstStyle/>
        <a:p>
          <a:endParaRPr lang="lt-LT"/>
        </a:p>
      </dgm:t>
    </dgm:pt>
    <dgm:pt modelId="{ED40A781-8DC7-4A5C-9FCE-380815DC2CDD}" type="pres">
      <dgm:prSet presAssocID="{9CEF7A79-5D5E-43C9-9DD7-EA1DDE90F866}" presName="node" presStyleLbl="node1" presStyleIdx="5" presStyleCnt="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lt-LT"/>
        </a:p>
      </dgm:t>
    </dgm:pt>
    <dgm:pt modelId="{57F854F7-656C-4734-9D67-0FCB16D86DE7}" type="pres">
      <dgm:prSet presAssocID="{9CEF7A79-5D5E-43C9-9DD7-EA1DDE90F866}" presName="dummy" presStyleCnt="0"/>
      <dgm:spPr/>
    </dgm:pt>
    <dgm:pt modelId="{5DBFD0F3-0DE0-451B-9ED3-DC3463323BCE}" type="pres">
      <dgm:prSet presAssocID="{9C52E126-F71F-4D83-87FA-178031FB3C41}" presName="sibTrans" presStyleLbl="sibTrans2D1" presStyleIdx="5" presStyleCnt="15"/>
      <dgm:spPr/>
      <dgm:t>
        <a:bodyPr/>
        <a:lstStyle/>
        <a:p>
          <a:endParaRPr lang="lt-LT"/>
        </a:p>
      </dgm:t>
    </dgm:pt>
    <dgm:pt modelId="{99676B44-0F3C-4ABB-8CD7-F65BBD1533F1}" type="pres">
      <dgm:prSet presAssocID="{7769DD44-FEFC-49E2-9768-2BAC8A962F21}" presName="node" presStyleLbl="node1" presStyleIdx="6" presStyleCnt="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lt-LT"/>
        </a:p>
      </dgm:t>
    </dgm:pt>
    <dgm:pt modelId="{382323E8-1A48-43D9-826D-236163CD019B}" type="pres">
      <dgm:prSet presAssocID="{7769DD44-FEFC-49E2-9768-2BAC8A962F21}" presName="dummy" presStyleCnt="0"/>
      <dgm:spPr/>
    </dgm:pt>
    <dgm:pt modelId="{6DC5FF21-D356-48AF-B5F2-F4D8A18B511B}" type="pres">
      <dgm:prSet presAssocID="{427DF0F2-B4BD-4B0B-AF36-792FA364E61D}" presName="sibTrans" presStyleLbl="sibTrans2D1" presStyleIdx="6" presStyleCnt="15"/>
      <dgm:spPr/>
      <dgm:t>
        <a:bodyPr/>
        <a:lstStyle/>
        <a:p>
          <a:endParaRPr lang="lt-LT"/>
        </a:p>
      </dgm:t>
    </dgm:pt>
    <dgm:pt modelId="{CE539184-BF99-4284-ABDF-5874BB4F0CEB}" type="pres">
      <dgm:prSet presAssocID="{B532632F-17D7-4B59-AE7A-E81345160E75}" presName="node" presStyleLbl="node1" presStyleIdx="7" presStyleCnt="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lt-LT"/>
        </a:p>
      </dgm:t>
    </dgm:pt>
    <dgm:pt modelId="{1EC937C6-A848-4348-AD8A-B2DEF5EC3D7E}" type="pres">
      <dgm:prSet presAssocID="{B532632F-17D7-4B59-AE7A-E81345160E75}" presName="dummy" presStyleCnt="0"/>
      <dgm:spPr/>
    </dgm:pt>
    <dgm:pt modelId="{2F14215F-7612-4D7F-8BAD-46C3C2B6AB33}" type="pres">
      <dgm:prSet presAssocID="{A3E07B61-C25C-4B5D-BA68-32F6A2391BC4}" presName="sibTrans" presStyleLbl="sibTrans2D1" presStyleIdx="7" presStyleCnt="15"/>
      <dgm:spPr/>
      <dgm:t>
        <a:bodyPr/>
        <a:lstStyle/>
        <a:p>
          <a:endParaRPr lang="lt-LT"/>
        </a:p>
      </dgm:t>
    </dgm:pt>
    <dgm:pt modelId="{4BD7A2A1-22E6-4DCE-A313-77CC1DA6BA62}" type="pres">
      <dgm:prSet presAssocID="{337C8068-9302-4A9B-99BF-7A5E5461A6D2}" presName="node" presStyleLbl="node1" presStyleIdx="8" presStyleCnt="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lt-LT"/>
        </a:p>
      </dgm:t>
    </dgm:pt>
    <dgm:pt modelId="{FDDF1510-237A-41BB-BBC2-246E1A27C1FA}" type="pres">
      <dgm:prSet presAssocID="{337C8068-9302-4A9B-99BF-7A5E5461A6D2}" presName="dummy" presStyleCnt="0"/>
      <dgm:spPr/>
    </dgm:pt>
    <dgm:pt modelId="{A97B8DB7-C67F-4F8A-9816-E671659C0808}" type="pres">
      <dgm:prSet presAssocID="{C87990A9-F6BF-4E9B-9EE4-7F3BB499A34B}" presName="sibTrans" presStyleLbl="sibTrans2D1" presStyleIdx="8" presStyleCnt="15"/>
      <dgm:spPr/>
      <dgm:t>
        <a:bodyPr/>
        <a:lstStyle/>
        <a:p>
          <a:endParaRPr lang="lt-LT"/>
        </a:p>
      </dgm:t>
    </dgm:pt>
    <dgm:pt modelId="{5F8A9A25-71F7-49EE-B3D5-7867C0E7DD08}" type="pres">
      <dgm:prSet presAssocID="{B7AB9834-9921-412E-90ED-6CAE0927DDBC}" presName="node" presStyleLbl="node1" presStyleIdx="9" presStyleCnt="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lt-LT"/>
        </a:p>
      </dgm:t>
    </dgm:pt>
    <dgm:pt modelId="{9AB12D47-673C-4BD1-8799-ECBE86957A57}" type="pres">
      <dgm:prSet presAssocID="{B7AB9834-9921-412E-90ED-6CAE0927DDBC}" presName="dummy" presStyleCnt="0"/>
      <dgm:spPr/>
    </dgm:pt>
    <dgm:pt modelId="{F1BC5886-D82A-45F9-A520-18EA5AEECE6C}" type="pres">
      <dgm:prSet presAssocID="{BC67D3E7-3829-403E-9709-1EEE2F412026}" presName="sibTrans" presStyleLbl="sibTrans2D1" presStyleIdx="9" presStyleCnt="15"/>
      <dgm:spPr/>
      <dgm:t>
        <a:bodyPr/>
        <a:lstStyle/>
        <a:p>
          <a:endParaRPr lang="lt-LT"/>
        </a:p>
      </dgm:t>
    </dgm:pt>
    <dgm:pt modelId="{2F7BC234-48D2-4212-A112-A9A4BA04361D}" type="pres">
      <dgm:prSet presAssocID="{961E442C-4268-408E-A614-AF4D72467C66}" presName="node" presStyleLbl="node1" presStyleIdx="10" presStyleCnt="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lt-LT"/>
        </a:p>
      </dgm:t>
    </dgm:pt>
    <dgm:pt modelId="{8F13C456-A128-4BDE-8F33-A477E7154BC4}" type="pres">
      <dgm:prSet presAssocID="{961E442C-4268-408E-A614-AF4D72467C66}" presName="dummy" presStyleCnt="0"/>
      <dgm:spPr/>
    </dgm:pt>
    <dgm:pt modelId="{3F1A64DC-FABF-4FF9-84F7-13D676F5D409}" type="pres">
      <dgm:prSet presAssocID="{75653E6B-6AE7-4211-8B95-DCF517DEECAC}" presName="sibTrans" presStyleLbl="sibTrans2D1" presStyleIdx="10" presStyleCnt="15"/>
      <dgm:spPr/>
      <dgm:t>
        <a:bodyPr/>
        <a:lstStyle/>
        <a:p>
          <a:endParaRPr lang="lt-LT"/>
        </a:p>
      </dgm:t>
    </dgm:pt>
    <dgm:pt modelId="{35D50E6E-656F-4353-9E37-440FD3200F45}" type="pres">
      <dgm:prSet presAssocID="{2193A77D-00F3-4CBB-A02A-8F75353EB15B}" presName="node" presStyleLbl="node1" presStyleIdx="11" presStyleCnt="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lt-LT"/>
        </a:p>
      </dgm:t>
    </dgm:pt>
    <dgm:pt modelId="{C0C905C3-71A3-4F7B-A2ED-3CFD4224E6C2}" type="pres">
      <dgm:prSet presAssocID="{2193A77D-00F3-4CBB-A02A-8F75353EB15B}" presName="dummy" presStyleCnt="0"/>
      <dgm:spPr/>
    </dgm:pt>
    <dgm:pt modelId="{3120D781-C1CF-4BD9-B28F-981080804447}" type="pres">
      <dgm:prSet presAssocID="{557CFA55-32C9-4D3E-9D39-BC7CC6C97D20}" presName="sibTrans" presStyleLbl="sibTrans2D1" presStyleIdx="11" presStyleCnt="15"/>
      <dgm:spPr/>
      <dgm:t>
        <a:bodyPr/>
        <a:lstStyle/>
        <a:p>
          <a:endParaRPr lang="lt-LT"/>
        </a:p>
      </dgm:t>
    </dgm:pt>
    <dgm:pt modelId="{4DD188A3-2D54-4077-946F-4E745760691B}" type="pres">
      <dgm:prSet presAssocID="{251E2529-56C9-4B3C-A1A6-E301934FA42E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71BE6FB-0CD1-4D51-B041-9E41DF9DD800}" type="pres">
      <dgm:prSet presAssocID="{251E2529-56C9-4B3C-A1A6-E301934FA42E}" presName="dummy" presStyleCnt="0"/>
      <dgm:spPr/>
    </dgm:pt>
    <dgm:pt modelId="{B14EB8DA-1B4E-4316-8B98-89025D04E68A}" type="pres">
      <dgm:prSet presAssocID="{49585502-9D44-453E-B92F-47DBB6682443}" presName="sibTrans" presStyleLbl="sibTrans2D1" presStyleIdx="12" presStyleCnt="15"/>
      <dgm:spPr/>
      <dgm:t>
        <a:bodyPr/>
        <a:lstStyle/>
        <a:p>
          <a:endParaRPr lang="lt-LT"/>
        </a:p>
      </dgm:t>
    </dgm:pt>
    <dgm:pt modelId="{F81AFF09-2247-4B5A-99E9-B611B49D81A6}" type="pres">
      <dgm:prSet presAssocID="{246ED6D3-14AA-43B7-8C79-1179462369B1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DAD1C6A-69CA-4FF2-8BAE-778AD5B12047}" type="pres">
      <dgm:prSet presAssocID="{246ED6D3-14AA-43B7-8C79-1179462369B1}" presName="dummy" presStyleCnt="0"/>
      <dgm:spPr/>
    </dgm:pt>
    <dgm:pt modelId="{98F3490E-6956-41A3-B835-1EFB9EAAB871}" type="pres">
      <dgm:prSet presAssocID="{099E55E0-7350-455E-8877-81C957D5B8E9}" presName="sibTrans" presStyleLbl="sibTrans2D1" presStyleIdx="13" presStyleCnt="15"/>
      <dgm:spPr/>
      <dgm:t>
        <a:bodyPr/>
        <a:lstStyle/>
        <a:p>
          <a:endParaRPr lang="lt-LT"/>
        </a:p>
      </dgm:t>
    </dgm:pt>
    <dgm:pt modelId="{EB91021C-A166-46D9-8AA8-D8B7A6222434}" type="pres">
      <dgm:prSet presAssocID="{A92C7900-F50A-4A3A-B506-2182B552A40E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C32E820-1AEE-4216-AF3A-F5B4FDD9B988}" type="pres">
      <dgm:prSet presAssocID="{A92C7900-F50A-4A3A-B506-2182B552A40E}" presName="dummy" presStyleCnt="0"/>
      <dgm:spPr/>
    </dgm:pt>
    <dgm:pt modelId="{8765815B-A404-4E6F-A10A-CCAC4BB22522}" type="pres">
      <dgm:prSet presAssocID="{CAB2B165-A260-4271-A75E-8735F60229BB}" presName="sibTrans" presStyleLbl="sibTrans2D1" presStyleIdx="14" presStyleCnt="15"/>
      <dgm:spPr/>
      <dgm:t>
        <a:bodyPr/>
        <a:lstStyle/>
        <a:p>
          <a:endParaRPr lang="lt-LT"/>
        </a:p>
      </dgm:t>
    </dgm:pt>
  </dgm:ptLst>
  <dgm:cxnLst>
    <dgm:cxn modelId="{3EFA5B1F-D0EB-42F2-BCD4-2DD44ABEF34E}" srcId="{A90FBDEA-458A-49D2-A339-DBCC6790C2D1}" destId="{337C8068-9302-4A9B-99BF-7A5E5461A6D2}" srcOrd="8" destOrd="0" parTransId="{5B1B2CDA-0A45-4A9A-87AE-B5663362DF44}" sibTransId="{C87990A9-F6BF-4E9B-9EE4-7F3BB499A34B}"/>
    <dgm:cxn modelId="{13AD9908-7F2B-4977-8F33-010B700263B2}" type="presOf" srcId="{CAB2B165-A260-4271-A75E-8735F60229BB}" destId="{8765815B-A404-4E6F-A10A-CCAC4BB22522}" srcOrd="0" destOrd="0" presId="urn:microsoft.com/office/officeart/2005/8/layout/radial6"/>
    <dgm:cxn modelId="{54C46115-ECE3-4DFE-B724-45379F38180D}" type="presOf" srcId="{B7AB9834-9921-412E-90ED-6CAE0927DDBC}" destId="{5F8A9A25-71F7-49EE-B3D5-7867C0E7DD08}" srcOrd="0" destOrd="0" presId="urn:microsoft.com/office/officeart/2005/8/layout/radial6"/>
    <dgm:cxn modelId="{8F99629E-03C4-4EED-BD09-FAB68B3588C8}" type="presOf" srcId="{92058FB1-4357-4102-8541-CC504099E27D}" destId="{9988F01F-C1FE-4A73-9240-B4E207BC0A9D}" srcOrd="0" destOrd="0" presId="urn:microsoft.com/office/officeart/2005/8/layout/radial6"/>
    <dgm:cxn modelId="{D3C7F106-A654-46E7-9B74-609E0445F680}" type="presOf" srcId="{7769DD44-FEFC-49E2-9768-2BAC8A962F21}" destId="{99676B44-0F3C-4ABB-8CD7-F65BBD1533F1}" srcOrd="0" destOrd="0" presId="urn:microsoft.com/office/officeart/2005/8/layout/radial6"/>
    <dgm:cxn modelId="{3913EE71-690A-486D-B789-DD08C37DA26F}" srcId="{A90FBDEA-458A-49D2-A339-DBCC6790C2D1}" destId="{C3D7A795-8200-43E4-BA19-BFFC99463207}" srcOrd="1" destOrd="0" parTransId="{9AEBCDBE-2EA2-4F1A-AAB4-2243C7BB440C}" sibTransId="{D8142947-AA34-4A9F-8A53-D24879FF2A08}"/>
    <dgm:cxn modelId="{AB78942E-0C83-4911-B3A1-9EB32885E55C}" type="presOf" srcId="{243E2E1D-7E91-42A8-BAE0-F26C74574765}" destId="{7C3A78CE-10DE-4233-A143-B16E6B6E741D}" srcOrd="0" destOrd="0" presId="urn:microsoft.com/office/officeart/2005/8/layout/radial6"/>
    <dgm:cxn modelId="{98140A6D-D3FF-48E1-B22F-CDA6D9BAE525}" srcId="{A90FBDEA-458A-49D2-A339-DBCC6790C2D1}" destId="{92058FB1-4357-4102-8541-CC504099E27D}" srcOrd="4" destOrd="0" parTransId="{DBC7AFD8-CE41-4B34-84AF-18AADD1C22AE}" sibTransId="{D58005FF-C086-41C0-BCEA-5919323A3A40}"/>
    <dgm:cxn modelId="{E56377E9-425A-41E3-B942-DFFC1E15CFBE}" type="presOf" srcId="{75653E6B-6AE7-4211-8B95-DCF517DEECAC}" destId="{3F1A64DC-FABF-4FF9-84F7-13D676F5D409}" srcOrd="0" destOrd="0" presId="urn:microsoft.com/office/officeart/2005/8/layout/radial6"/>
    <dgm:cxn modelId="{17928900-9536-49F1-8505-233188286DA6}" srcId="{D975CCDF-4526-4E4A-A9B2-BFE76E35DDB8}" destId="{A90FBDEA-458A-49D2-A339-DBCC6790C2D1}" srcOrd="0" destOrd="0" parTransId="{2E714F5E-4BA5-42EE-B4A1-1B9DBE55BF2C}" sibTransId="{9F6C3753-E657-4F87-BBD5-19D30FA6D1C3}"/>
    <dgm:cxn modelId="{CD3A8173-F0F4-4DD8-9E80-27E338C05484}" srcId="{D975CCDF-4526-4E4A-A9B2-BFE76E35DDB8}" destId="{F6E22677-0973-41CF-BFB5-360CF39369E5}" srcOrd="1" destOrd="0" parTransId="{9FA549F5-AC77-43CB-98DD-86700E5419B7}" sibTransId="{C8E8711D-355F-4DC6-92FB-872B068CCDC1}"/>
    <dgm:cxn modelId="{4AD58F7D-E96D-43EA-81E7-D6C7C722C9DA}" type="presOf" srcId="{A92C7900-F50A-4A3A-B506-2182B552A40E}" destId="{EB91021C-A166-46D9-8AA8-D8B7A6222434}" srcOrd="0" destOrd="0" presId="urn:microsoft.com/office/officeart/2005/8/layout/radial6"/>
    <dgm:cxn modelId="{A4E83DE2-77F9-4C6D-8372-ABA50DC47288}" srcId="{A90FBDEA-458A-49D2-A339-DBCC6790C2D1}" destId="{961E442C-4268-408E-A614-AF4D72467C66}" srcOrd="10" destOrd="0" parTransId="{93955C97-07A0-4B5C-8B2F-FFB97D1CBCB2}" sibTransId="{75653E6B-6AE7-4211-8B95-DCF517DEECAC}"/>
    <dgm:cxn modelId="{3534E73A-8423-4F78-932E-3DDC4BAE060D}" type="presOf" srcId="{251E2529-56C9-4B3C-A1A6-E301934FA42E}" destId="{4DD188A3-2D54-4077-946F-4E745760691B}" srcOrd="0" destOrd="0" presId="urn:microsoft.com/office/officeart/2005/8/layout/radial6"/>
    <dgm:cxn modelId="{6457763C-ACD2-45BF-8F26-6657B7E3A149}" type="presOf" srcId="{557CFA55-32C9-4D3E-9D39-BC7CC6C97D20}" destId="{3120D781-C1CF-4BD9-B28F-981080804447}" srcOrd="0" destOrd="0" presId="urn:microsoft.com/office/officeart/2005/8/layout/radial6"/>
    <dgm:cxn modelId="{E9C4D68B-8EFE-4D44-9B2F-9CE1D6ED4EE2}" type="presOf" srcId="{C87990A9-F6BF-4E9B-9EE4-7F3BB499A34B}" destId="{A97B8DB7-C67F-4F8A-9816-E671659C0808}" srcOrd="0" destOrd="0" presId="urn:microsoft.com/office/officeart/2005/8/layout/radial6"/>
    <dgm:cxn modelId="{AFDDF12B-E93E-49EA-84D8-9248F45093B9}" type="presOf" srcId="{48D96C7C-06CA-4E50-803A-2F776CE9D9B9}" destId="{D8BCEAF3-152C-4D3B-817A-71189E9D3F12}" srcOrd="0" destOrd="0" presId="urn:microsoft.com/office/officeart/2005/8/layout/radial6"/>
    <dgm:cxn modelId="{D31F985F-FFF2-4F99-AD24-D807708F2A31}" type="presOf" srcId="{961E442C-4268-408E-A614-AF4D72467C66}" destId="{2F7BC234-48D2-4212-A112-A9A4BA04361D}" srcOrd="0" destOrd="0" presId="urn:microsoft.com/office/officeart/2005/8/layout/radial6"/>
    <dgm:cxn modelId="{C3A02D56-13CB-4052-819F-BBAD2F0E1F85}" type="presOf" srcId="{7EE8D186-5A78-4D42-B94B-9754E40212E1}" destId="{B0960E34-5018-4E8A-9F90-9A9EC3C1C6DD}" srcOrd="0" destOrd="0" presId="urn:microsoft.com/office/officeart/2005/8/layout/radial6"/>
    <dgm:cxn modelId="{80313B5A-E258-4261-95D3-A0FC52C2970B}" type="presOf" srcId="{3475F7EB-CE6C-41BB-A743-170B6E87F4B1}" destId="{0173365E-2FA1-4043-8A74-26F50F2C7835}" srcOrd="0" destOrd="0" presId="urn:microsoft.com/office/officeart/2005/8/layout/radial6"/>
    <dgm:cxn modelId="{F263FCD0-C772-4904-8A17-DEEE64D0DE55}" type="presOf" srcId="{B532632F-17D7-4B59-AE7A-E81345160E75}" destId="{CE539184-BF99-4284-ABDF-5874BB4F0CEB}" srcOrd="0" destOrd="0" presId="urn:microsoft.com/office/officeart/2005/8/layout/radial6"/>
    <dgm:cxn modelId="{8A0225F0-C349-443C-9127-DD092EE09AA5}" srcId="{A90FBDEA-458A-49D2-A339-DBCC6790C2D1}" destId="{251E2529-56C9-4B3C-A1A6-E301934FA42E}" srcOrd="12" destOrd="0" parTransId="{4620D90E-9B0A-463F-A938-0AA9A09F6479}" sibTransId="{49585502-9D44-453E-B92F-47DBB6682443}"/>
    <dgm:cxn modelId="{DEA28232-EF03-43CB-912D-5C72DFB6A137}" type="presOf" srcId="{2193A77D-00F3-4CBB-A02A-8F75353EB15B}" destId="{35D50E6E-656F-4353-9E37-440FD3200F45}" srcOrd="0" destOrd="0" presId="urn:microsoft.com/office/officeart/2005/8/layout/radial6"/>
    <dgm:cxn modelId="{0E3828C7-5F80-4FEC-875E-F08C71EB7B18}" type="presOf" srcId="{01540B73-0FEC-4BD6-8A5E-CB50F1E146EB}" destId="{07751978-2680-411E-96A6-AF46E5994B8B}" srcOrd="0" destOrd="0" presId="urn:microsoft.com/office/officeart/2005/8/layout/radial6"/>
    <dgm:cxn modelId="{66B41274-0742-40DE-90D2-3B588987EC14}" srcId="{A90FBDEA-458A-49D2-A339-DBCC6790C2D1}" destId="{2193A77D-00F3-4CBB-A02A-8F75353EB15B}" srcOrd="11" destOrd="0" parTransId="{5B922A68-AF6E-4AB3-8D8F-4D54AD38B3F8}" sibTransId="{557CFA55-32C9-4D3E-9D39-BC7CC6C97D20}"/>
    <dgm:cxn modelId="{C92071D8-F594-43DD-A941-6BC466449721}" type="presOf" srcId="{49585502-9D44-453E-B92F-47DBB6682443}" destId="{B14EB8DA-1B4E-4316-8B98-89025D04E68A}" srcOrd="0" destOrd="0" presId="urn:microsoft.com/office/officeart/2005/8/layout/radial6"/>
    <dgm:cxn modelId="{005CA7F9-0974-423B-9EAE-FEB49BB82729}" type="presOf" srcId="{099E55E0-7350-455E-8877-81C957D5B8E9}" destId="{98F3490E-6956-41A3-B835-1EFB9EAAB871}" srcOrd="0" destOrd="0" presId="urn:microsoft.com/office/officeart/2005/8/layout/radial6"/>
    <dgm:cxn modelId="{5D39AB3A-ED44-467A-85C5-FFCB72415C89}" type="presOf" srcId="{327F652C-4BC5-4AFE-B9B1-AFB101F75433}" destId="{8DFCDED3-D98A-4E5A-8489-6952A4376108}" srcOrd="0" destOrd="0" presId="urn:microsoft.com/office/officeart/2005/8/layout/radial6"/>
    <dgm:cxn modelId="{D368FC96-213C-46EF-B121-A5739D0E52A8}" srcId="{A90FBDEA-458A-49D2-A339-DBCC6790C2D1}" destId="{B7AB9834-9921-412E-90ED-6CAE0927DDBC}" srcOrd="9" destOrd="0" parTransId="{8677CE91-83EA-4326-9751-372B949AC844}" sibTransId="{BC67D3E7-3829-403E-9709-1EEE2F412026}"/>
    <dgm:cxn modelId="{A04185DF-66B6-4360-B145-5CDF92A69039}" type="presOf" srcId="{9C52E126-F71F-4D83-87FA-178031FB3C41}" destId="{5DBFD0F3-0DE0-451B-9ED3-DC3463323BCE}" srcOrd="0" destOrd="0" presId="urn:microsoft.com/office/officeart/2005/8/layout/radial6"/>
    <dgm:cxn modelId="{E0C3C02F-7F56-427D-AA60-201837420B37}" srcId="{A90FBDEA-458A-49D2-A339-DBCC6790C2D1}" destId="{246ED6D3-14AA-43B7-8C79-1179462369B1}" srcOrd="13" destOrd="0" parTransId="{F2895CD9-F372-4B85-A0FF-CAA0DD71A015}" sibTransId="{099E55E0-7350-455E-8877-81C957D5B8E9}"/>
    <dgm:cxn modelId="{B3A9C39A-A2CB-4D57-890D-FAFD535E5D8B}" srcId="{A90FBDEA-458A-49D2-A339-DBCC6790C2D1}" destId="{7769DD44-FEFC-49E2-9768-2BAC8A962F21}" srcOrd="6" destOrd="0" parTransId="{19002A27-0204-4818-926E-04FBD8ABC570}" sibTransId="{427DF0F2-B4BD-4B0B-AF36-792FA364E61D}"/>
    <dgm:cxn modelId="{4B00AD6E-462F-4922-9752-96A81067B50C}" type="presOf" srcId="{C3D7A795-8200-43E4-BA19-BFFC99463207}" destId="{7C697D36-53AD-4220-BB78-D2C3180719D3}" srcOrd="0" destOrd="0" presId="urn:microsoft.com/office/officeart/2005/8/layout/radial6"/>
    <dgm:cxn modelId="{249BCAFD-470C-44AC-8B28-45F59ACF7FF7}" type="presOf" srcId="{A90FBDEA-458A-49D2-A339-DBCC6790C2D1}" destId="{DF4C59B8-6B8A-4A5C-9F2D-02FB6DE417C5}" srcOrd="0" destOrd="0" presId="urn:microsoft.com/office/officeart/2005/8/layout/radial6"/>
    <dgm:cxn modelId="{08E04B84-671B-4EE9-BCF0-9EE6ADC1F5D5}" type="presOf" srcId="{BC67D3E7-3829-403E-9709-1EEE2F412026}" destId="{F1BC5886-D82A-45F9-A520-18EA5AEECE6C}" srcOrd="0" destOrd="0" presId="urn:microsoft.com/office/officeart/2005/8/layout/radial6"/>
    <dgm:cxn modelId="{3BFA59E5-7C30-4DF6-AA24-90271546019E}" srcId="{A90FBDEA-458A-49D2-A339-DBCC6790C2D1}" destId="{01540B73-0FEC-4BD6-8A5E-CB50F1E146EB}" srcOrd="0" destOrd="0" parTransId="{6B65D126-E055-4F39-AEBF-A2A750BC3CCC}" sibTransId="{243E2E1D-7E91-42A8-BAE0-F26C74574765}"/>
    <dgm:cxn modelId="{650AF738-EDFB-4FF1-B8B3-A0F9942F0EEE}" srcId="{A90FBDEA-458A-49D2-A339-DBCC6790C2D1}" destId="{48D96C7C-06CA-4E50-803A-2F776CE9D9B9}" srcOrd="2" destOrd="0" parTransId="{69D39E17-CC7D-4349-91D0-A57EF3F552E6}" sibTransId="{327F652C-4BC5-4AFE-B9B1-AFB101F75433}"/>
    <dgm:cxn modelId="{EC6320E6-B824-40F8-B071-8966123E6AF5}" type="presOf" srcId="{9CEF7A79-5D5E-43C9-9DD7-EA1DDE90F866}" destId="{ED40A781-8DC7-4A5C-9FCE-380815DC2CDD}" srcOrd="0" destOrd="0" presId="urn:microsoft.com/office/officeart/2005/8/layout/radial6"/>
    <dgm:cxn modelId="{01A8BE1A-2518-47C6-9936-BE85FB94AF68}" srcId="{A90FBDEA-458A-49D2-A339-DBCC6790C2D1}" destId="{A92C7900-F50A-4A3A-B506-2182B552A40E}" srcOrd="14" destOrd="0" parTransId="{F1E09FE2-76A1-41D8-BFD6-FE8DE5A07F1B}" sibTransId="{CAB2B165-A260-4271-A75E-8735F60229BB}"/>
    <dgm:cxn modelId="{EE9B8388-D349-491B-8C5E-16A3802DA0D0}" type="presOf" srcId="{246ED6D3-14AA-43B7-8C79-1179462369B1}" destId="{F81AFF09-2247-4B5A-99E9-B611B49D81A6}" srcOrd="0" destOrd="0" presId="urn:microsoft.com/office/officeart/2005/8/layout/radial6"/>
    <dgm:cxn modelId="{64E143E3-C554-4F7A-AD2E-262C3BFC543C}" srcId="{A90FBDEA-458A-49D2-A339-DBCC6790C2D1}" destId="{B532632F-17D7-4B59-AE7A-E81345160E75}" srcOrd="7" destOrd="0" parTransId="{A365B6DB-1F14-4ECB-B9B6-4C2E3E42C589}" sibTransId="{A3E07B61-C25C-4B5D-BA68-32F6A2391BC4}"/>
    <dgm:cxn modelId="{F9A3DDA4-219C-41DB-8126-0C88A9CA8313}" type="presOf" srcId="{337C8068-9302-4A9B-99BF-7A5E5461A6D2}" destId="{4BD7A2A1-22E6-4DCE-A313-77CC1DA6BA62}" srcOrd="0" destOrd="0" presId="urn:microsoft.com/office/officeart/2005/8/layout/radial6"/>
    <dgm:cxn modelId="{332EFB70-47BE-418D-AC22-A7E77F387340}" type="presOf" srcId="{A3E07B61-C25C-4B5D-BA68-32F6A2391BC4}" destId="{2F14215F-7612-4D7F-8BAD-46C3C2B6AB33}" srcOrd="0" destOrd="0" presId="urn:microsoft.com/office/officeart/2005/8/layout/radial6"/>
    <dgm:cxn modelId="{657C20A6-703E-4B1C-A011-4655E79BCF96}" type="presOf" srcId="{427DF0F2-B4BD-4B0B-AF36-792FA364E61D}" destId="{6DC5FF21-D356-48AF-B5F2-F4D8A18B511B}" srcOrd="0" destOrd="0" presId="urn:microsoft.com/office/officeart/2005/8/layout/radial6"/>
    <dgm:cxn modelId="{048215C6-ED90-48DC-AE14-AE9DB1046789}" srcId="{A90FBDEA-458A-49D2-A339-DBCC6790C2D1}" destId="{7EE8D186-5A78-4D42-B94B-9754E40212E1}" srcOrd="3" destOrd="0" parTransId="{61B779DD-3525-493E-8CF4-675DDE9DBFBF}" sibTransId="{3475F7EB-CE6C-41BB-A743-170B6E87F4B1}"/>
    <dgm:cxn modelId="{89E43DC8-1161-40F8-9A96-8A39E4726B6D}" type="presOf" srcId="{D975CCDF-4526-4E4A-A9B2-BFE76E35DDB8}" destId="{8E4B64D4-1A01-4E16-B1B9-CA2CDD5AD855}" srcOrd="0" destOrd="0" presId="urn:microsoft.com/office/officeart/2005/8/layout/radial6"/>
    <dgm:cxn modelId="{06B12B41-E125-4DC5-B713-C7A441230500}" srcId="{A90FBDEA-458A-49D2-A339-DBCC6790C2D1}" destId="{9CEF7A79-5D5E-43C9-9DD7-EA1DDE90F866}" srcOrd="5" destOrd="0" parTransId="{1584A4AC-D096-4079-90B4-CA49E704A6C7}" sibTransId="{9C52E126-F71F-4D83-87FA-178031FB3C41}"/>
    <dgm:cxn modelId="{1D85C49F-BA7F-4FEF-9807-6BB07B9EA589}" type="presOf" srcId="{D8142947-AA34-4A9F-8A53-D24879FF2A08}" destId="{C3393E51-5254-4C1F-BE31-5BC748923210}" srcOrd="0" destOrd="0" presId="urn:microsoft.com/office/officeart/2005/8/layout/radial6"/>
    <dgm:cxn modelId="{F7A175F1-D7EB-4120-9D80-604F61019ED2}" type="presOf" srcId="{D58005FF-C086-41C0-BCEA-5919323A3A40}" destId="{1B2A78BC-40D5-4A22-8299-9E5BFBFE26A4}" srcOrd="0" destOrd="0" presId="urn:microsoft.com/office/officeart/2005/8/layout/radial6"/>
    <dgm:cxn modelId="{F41DF137-5A45-4F69-8B00-51C6BD55C8BD}" type="presParOf" srcId="{8E4B64D4-1A01-4E16-B1B9-CA2CDD5AD855}" destId="{DF4C59B8-6B8A-4A5C-9F2D-02FB6DE417C5}" srcOrd="0" destOrd="0" presId="urn:microsoft.com/office/officeart/2005/8/layout/radial6"/>
    <dgm:cxn modelId="{70AC2191-BECA-4204-A435-3180E74756E9}" type="presParOf" srcId="{8E4B64D4-1A01-4E16-B1B9-CA2CDD5AD855}" destId="{07751978-2680-411E-96A6-AF46E5994B8B}" srcOrd="1" destOrd="0" presId="urn:microsoft.com/office/officeart/2005/8/layout/radial6"/>
    <dgm:cxn modelId="{E30D0584-31FD-4984-9287-18B19D02204F}" type="presParOf" srcId="{8E4B64D4-1A01-4E16-B1B9-CA2CDD5AD855}" destId="{508E46C4-62BD-4CDF-B961-61758D295DD1}" srcOrd="2" destOrd="0" presId="urn:microsoft.com/office/officeart/2005/8/layout/radial6"/>
    <dgm:cxn modelId="{29417A47-039C-488D-9B54-413B09F42E45}" type="presParOf" srcId="{8E4B64D4-1A01-4E16-B1B9-CA2CDD5AD855}" destId="{7C3A78CE-10DE-4233-A143-B16E6B6E741D}" srcOrd="3" destOrd="0" presId="urn:microsoft.com/office/officeart/2005/8/layout/radial6"/>
    <dgm:cxn modelId="{0C0E472D-DDC8-4021-8E16-5009EED804D2}" type="presParOf" srcId="{8E4B64D4-1A01-4E16-B1B9-CA2CDD5AD855}" destId="{7C697D36-53AD-4220-BB78-D2C3180719D3}" srcOrd="4" destOrd="0" presId="urn:microsoft.com/office/officeart/2005/8/layout/radial6"/>
    <dgm:cxn modelId="{0D0CC8E9-606B-4684-A727-7F4096C13FFA}" type="presParOf" srcId="{8E4B64D4-1A01-4E16-B1B9-CA2CDD5AD855}" destId="{6111F6C3-420A-47D9-BFAB-9AA7E756981B}" srcOrd="5" destOrd="0" presId="urn:microsoft.com/office/officeart/2005/8/layout/radial6"/>
    <dgm:cxn modelId="{A302666B-5752-4BCE-BCC1-15176C012356}" type="presParOf" srcId="{8E4B64D4-1A01-4E16-B1B9-CA2CDD5AD855}" destId="{C3393E51-5254-4C1F-BE31-5BC748923210}" srcOrd="6" destOrd="0" presId="urn:microsoft.com/office/officeart/2005/8/layout/radial6"/>
    <dgm:cxn modelId="{516B1D03-129E-4CE2-AD87-A21711A29EB1}" type="presParOf" srcId="{8E4B64D4-1A01-4E16-B1B9-CA2CDD5AD855}" destId="{D8BCEAF3-152C-4D3B-817A-71189E9D3F12}" srcOrd="7" destOrd="0" presId="urn:microsoft.com/office/officeart/2005/8/layout/radial6"/>
    <dgm:cxn modelId="{8E4D48B7-4C9E-45C9-94A1-60ACC8BD23B3}" type="presParOf" srcId="{8E4B64D4-1A01-4E16-B1B9-CA2CDD5AD855}" destId="{4A92799F-94AC-4D9C-A757-213EF65EB1C9}" srcOrd="8" destOrd="0" presId="urn:microsoft.com/office/officeart/2005/8/layout/radial6"/>
    <dgm:cxn modelId="{07539C97-69BB-43C8-B141-05116F5D7D7D}" type="presParOf" srcId="{8E4B64D4-1A01-4E16-B1B9-CA2CDD5AD855}" destId="{8DFCDED3-D98A-4E5A-8489-6952A4376108}" srcOrd="9" destOrd="0" presId="urn:microsoft.com/office/officeart/2005/8/layout/radial6"/>
    <dgm:cxn modelId="{398FC10F-1757-49BC-92A8-CD41741693F2}" type="presParOf" srcId="{8E4B64D4-1A01-4E16-B1B9-CA2CDD5AD855}" destId="{B0960E34-5018-4E8A-9F90-9A9EC3C1C6DD}" srcOrd="10" destOrd="0" presId="urn:microsoft.com/office/officeart/2005/8/layout/radial6"/>
    <dgm:cxn modelId="{E3B38196-2579-490F-947D-79ABDD8F49CD}" type="presParOf" srcId="{8E4B64D4-1A01-4E16-B1B9-CA2CDD5AD855}" destId="{4EE80F46-FAD7-41ED-88E6-45D7636CB8E3}" srcOrd="11" destOrd="0" presId="urn:microsoft.com/office/officeart/2005/8/layout/radial6"/>
    <dgm:cxn modelId="{B719A1C8-B459-4218-B8B9-099E122C30F9}" type="presParOf" srcId="{8E4B64D4-1A01-4E16-B1B9-CA2CDD5AD855}" destId="{0173365E-2FA1-4043-8A74-26F50F2C7835}" srcOrd="12" destOrd="0" presId="urn:microsoft.com/office/officeart/2005/8/layout/radial6"/>
    <dgm:cxn modelId="{D470F534-FA40-4764-8A92-0A56C6D471BA}" type="presParOf" srcId="{8E4B64D4-1A01-4E16-B1B9-CA2CDD5AD855}" destId="{9988F01F-C1FE-4A73-9240-B4E207BC0A9D}" srcOrd="13" destOrd="0" presId="urn:microsoft.com/office/officeart/2005/8/layout/radial6"/>
    <dgm:cxn modelId="{6804C03F-46EF-4B64-8B66-2AEEED2927F1}" type="presParOf" srcId="{8E4B64D4-1A01-4E16-B1B9-CA2CDD5AD855}" destId="{14A7A9B2-9E40-4B1D-B362-8349DD302C65}" srcOrd="14" destOrd="0" presId="urn:microsoft.com/office/officeart/2005/8/layout/radial6"/>
    <dgm:cxn modelId="{8443473C-9685-48B5-B5D5-1DA3DE08F9A4}" type="presParOf" srcId="{8E4B64D4-1A01-4E16-B1B9-CA2CDD5AD855}" destId="{1B2A78BC-40D5-4A22-8299-9E5BFBFE26A4}" srcOrd="15" destOrd="0" presId="urn:microsoft.com/office/officeart/2005/8/layout/radial6"/>
    <dgm:cxn modelId="{AECB8F79-7F55-4BA6-8203-C8549930AEBA}" type="presParOf" srcId="{8E4B64D4-1A01-4E16-B1B9-CA2CDD5AD855}" destId="{ED40A781-8DC7-4A5C-9FCE-380815DC2CDD}" srcOrd="16" destOrd="0" presId="urn:microsoft.com/office/officeart/2005/8/layout/radial6"/>
    <dgm:cxn modelId="{9C6B770E-2C1D-4378-A03E-39E2E1B9A4C3}" type="presParOf" srcId="{8E4B64D4-1A01-4E16-B1B9-CA2CDD5AD855}" destId="{57F854F7-656C-4734-9D67-0FCB16D86DE7}" srcOrd="17" destOrd="0" presId="urn:microsoft.com/office/officeart/2005/8/layout/radial6"/>
    <dgm:cxn modelId="{C649E384-FFB0-44DA-9D5B-091B53E28987}" type="presParOf" srcId="{8E4B64D4-1A01-4E16-B1B9-CA2CDD5AD855}" destId="{5DBFD0F3-0DE0-451B-9ED3-DC3463323BCE}" srcOrd="18" destOrd="0" presId="urn:microsoft.com/office/officeart/2005/8/layout/radial6"/>
    <dgm:cxn modelId="{A8201225-7D12-49DF-A32A-C3D08D525F2A}" type="presParOf" srcId="{8E4B64D4-1A01-4E16-B1B9-CA2CDD5AD855}" destId="{99676B44-0F3C-4ABB-8CD7-F65BBD1533F1}" srcOrd="19" destOrd="0" presId="urn:microsoft.com/office/officeart/2005/8/layout/radial6"/>
    <dgm:cxn modelId="{2C236370-4F7A-422E-8A67-64EF3C5F8454}" type="presParOf" srcId="{8E4B64D4-1A01-4E16-B1B9-CA2CDD5AD855}" destId="{382323E8-1A48-43D9-826D-236163CD019B}" srcOrd="20" destOrd="0" presId="urn:microsoft.com/office/officeart/2005/8/layout/radial6"/>
    <dgm:cxn modelId="{076612B1-917D-4F9E-A237-4A4D9F5B5E94}" type="presParOf" srcId="{8E4B64D4-1A01-4E16-B1B9-CA2CDD5AD855}" destId="{6DC5FF21-D356-48AF-B5F2-F4D8A18B511B}" srcOrd="21" destOrd="0" presId="urn:microsoft.com/office/officeart/2005/8/layout/radial6"/>
    <dgm:cxn modelId="{2471D51B-A041-4F63-A2E8-EC42EA2ADAB3}" type="presParOf" srcId="{8E4B64D4-1A01-4E16-B1B9-CA2CDD5AD855}" destId="{CE539184-BF99-4284-ABDF-5874BB4F0CEB}" srcOrd="22" destOrd="0" presId="urn:microsoft.com/office/officeart/2005/8/layout/radial6"/>
    <dgm:cxn modelId="{3350986F-8339-406A-A56F-2E964C741F12}" type="presParOf" srcId="{8E4B64D4-1A01-4E16-B1B9-CA2CDD5AD855}" destId="{1EC937C6-A848-4348-AD8A-B2DEF5EC3D7E}" srcOrd="23" destOrd="0" presId="urn:microsoft.com/office/officeart/2005/8/layout/radial6"/>
    <dgm:cxn modelId="{D8CDD7E9-41AD-4735-9F9D-5763E183EA60}" type="presParOf" srcId="{8E4B64D4-1A01-4E16-B1B9-CA2CDD5AD855}" destId="{2F14215F-7612-4D7F-8BAD-46C3C2B6AB33}" srcOrd="24" destOrd="0" presId="urn:microsoft.com/office/officeart/2005/8/layout/radial6"/>
    <dgm:cxn modelId="{4E3D0B65-6796-42C1-B95F-6DF8A2691F6F}" type="presParOf" srcId="{8E4B64D4-1A01-4E16-B1B9-CA2CDD5AD855}" destId="{4BD7A2A1-22E6-4DCE-A313-77CC1DA6BA62}" srcOrd="25" destOrd="0" presId="urn:microsoft.com/office/officeart/2005/8/layout/radial6"/>
    <dgm:cxn modelId="{A3DAF564-2FFE-41BC-AA8B-2964FCFC4085}" type="presParOf" srcId="{8E4B64D4-1A01-4E16-B1B9-CA2CDD5AD855}" destId="{FDDF1510-237A-41BB-BBC2-246E1A27C1FA}" srcOrd="26" destOrd="0" presId="urn:microsoft.com/office/officeart/2005/8/layout/radial6"/>
    <dgm:cxn modelId="{54ABED02-BDA4-4C44-B8E3-8BCEDCEB7EAB}" type="presParOf" srcId="{8E4B64D4-1A01-4E16-B1B9-CA2CDD5AD855}" destId="{A97B8DB7-C67F-4F8A-9816-E671659C0808}" srcOrd="27" destOrd="0" presId="urn:microsoft.com/office/officeart/2005/8/layout/radial6"/>
    <dgm:cxn modelId="{30F72D4F-D177-4C1E-8BA1-98C91730127D}" type="presParOf" srcId="{8E4B64D4-1A01-4E16-B1B9-CA2CDD5AD855}" destId="{5F8A9A25-71F7-49EE-B3D5-7867C0E7DD08}" srcOrd="28" destOrd="0" presId="urn:microsoft.com/office/officeart/2005/8/layout/radial6"/>
    <dgm:cxn modelId="{86D180BA-F4FB-4285-B361-A345C1D76FE3}" type="presParOf" srcId="{8E4B64D4-1A01-4E16-B1B9-CA2CDD5AD855}" destId="{9AB12D47-673C-4BD1-8799-ECBE86957A57}" srcOrd="29" destOrd="0" presId="urn:microsoft.com/office/officeart/2005/8/layout/radial6"/>
    <dgm:cxn modelId="{73CB3BC1-95A1-41C8-9D36-E3CB8291DE0D}" type="presParOf" srcId="{8E4B64D4-1A01-4E16-B1B9-CA2CDD5AD855}" destId="{F1BC5886-D82A-45F9-A520-18EA5AEECE6C}" srcOrd="30" destOrd="0" presId="urn:microsoft.com/office/officeart/2005/8/layout/radial6"/>
    <dgm:cxn modelId="{8E031870-F9AC-4F49-B521-33900C15D707}" type="presParOf" srcId="{8E4B64D4-1A01-4E16-B1B9-CA2CDD5AD855}" destId="{2F7BC234-48D2-4212-A112-A9A4BA04361D}" srcOrd="31" destOrd="0" presId="urn:microsoft.com/office/officeart/2005/8/layout/radial6"/>
    <dgm:cxn modelId="{84CCEC39-22D1-48B2-B2F3-3384D2D2F9B8}" type="presParOf" srcId="{8E4B64D4-1A01-4E16-B1B9-CA2CDD5AD855}" destId="{8F13C456-A128-4BDE-8F33-A477E7154BC4}" srcOrd="32" destOrd="0" presId="urn:microsoft.com/office/officeart/2005/8/layout/radial6"/>
    <dgm:cxn modelId="{831E3A80-E253-43B7-8C36-AC136205C483}" type="presParOf" srcId="{8E4B64D4-1A01-4E16-B1B9-CA2CDD5AD855}" destId="{3F1A64DC-FABF-4FF9-84F7-13D676F5D409}" srcOrd="33" destOrd="0" presId="urn:microsoft.com/office/officeart/2005/8/layout/radial6"/>
    <dgm:cxn modelId="{BF694CD9-DB73-41E0-A60F-76E9C960D2C6}" type="presParOf" srcId="{8E4B64D4-1A01-4E16-B1B9-CA2CDD5AD855}" destId="{35D50E6E-656F-4353-9E37-440FD3200F45}" srcOrd="34" destOrd="0" presId="urn:microsoft.com/office/officeart/2005/8/layout/radial6"/>
    <dgm:cxn modelId="{626D555D-F6F2-4544-9CFB-4B7A37F5B583}" type="presParOf" srcId="{8E4B64D4-1A01-4E16-B1B9-CA2CDD5AD855}" destId="{C0C905C3-71A3-4F7B-A2ED-3CFD4224E6C2}" srcOrd="35" destOrd="0" presId="urn:microsoft.com/office/officeart/2005/8/layout/radial6"/>
    <dgm:cxn modelId="{C6A3B8FB-D845-4976-9A82-4C8563FF2C70}" type="presParOf" srcId="{8E4B64D4-1A01-4E16-B1B9-CA2CDD5AD855}" destId="{3120D781-C1CF-4BD9-B28F-981080804447}" srcOrd="36" destOrd="0" presId="urn:microsoft.com/office/officeart/2005/8/layout/radial6"/>
    <dgm:cxn modelId="{2C9AFE5C-F7A2-4376-ADF7-4F13148E0EF6}" type="presParOf" srcId="{8E4B64D4-1A01-4E16-B1B9-CA2CDD5AD855}" destId="{4DD188A3-2D54-4077-946F-4E745760691B}" srcOrd="37" destOrd="0" presId="urn:microsoft.com/office/officeart/2005/8/layout/radial6"/>
    <dgm:cxn modelId="{D75AA59A-E6F4-4DDC-98F8-902F3A97CA33}" type="presParOf" srcId="{8E4B64D4-1A01-4E16-B1B9-CA2CDD5AD855}" destId="{B71BE6FB-0CD1-4D51-B041-9E41DF9DD800}" srcOrd="38" destOrd="0" presId="urn:microsoft.com/office/officeart/2005/8/layout/radial6"/>
    <dgm:cxn modelId="{3050D244-CA42-4AF7-B454-6EADD6BE65C2}" type="presParOf" srcId="{8E4B64D4-1A01-4E16-B1B9-CA2CDD5AD855}" destId="{B14EB8DA-1B4E-4316-8B98-89025D04E68A}" srcOrd="39" destOrd="0" presId="urn:microsoft.com/office/officeart/2005/8/layout/radial6"/>
    <dgm:cxn modelId="{D6E381E1-FC04-4D30-9CDE-6D9CEA803492}" type="presParOf" srcId="{8E4B64D4-1A01-4E16-B1B9-CA2CDD5AD855}" destId="{F81AFF09-2247-4B5A-99E9-B611B49D81A6}" srcOrd="40" destOrd="0" presId="urn:microsoft.com/office/officeart/2005/8/layout/radial6"/>
    <dgm:cxn modelId="{D6B52EA6-96C3-4740-A53F-BF6AD2EF87F8}" type="presParOf" srcId="{8E4B64D4-1A01-4E16-B1B9-CA2CDD5AD855}" destId="{9DAD1C6A-69CA-4FF2-8BAE-778AD5B12047}" srcOrd="41" destOrd="0" presId="urn:microsoft.com/office/officeart/2005/8/layout/radial6"/>
    <dgm:cxn modelId="{0C6F0D7C-3996-4CF6-B0DE-B0CCB9D0B646}" type="presParOf" srcId="{8E4B64D4-1A01-4E16-B1B9-CA2CDD5AD855}" destId="{98F3490E-6956-41A3-B835-1EFB9EAAB871}" srcOrd="42" destOrd="0" presId="urn:microsoft.com/office/officeart/2005/8/layout/radial6"/>
    <dgm:cxn modelId="{760B2D0D-747A-484A-A05D-BA342842BEF0}" type="presParOf" srcId="{8E4B64D4-1A01-4E16-B1B9-CA2CDD5AD855}" destId="{EB91021C-A166-46D9-8AA8-D8B7A6222434}" srcOrd="43" destOrd="0" presId="urn:microsoft.com/office/officeart/2005/8/layout/radial6"/>
    <dgm:cxn modelId="{ED768E20-21C7-421D-915E-CB3DDA5499C5}" type="presParOf" srcId="{8E4B64D4-1A01-4E16-B1B9-CA2CDD5AD855}" destId="{8C32E820-1AEE-4216-AF3A-F5B4FDD9B988}" srcOrd="44" destOrd="0" presId="urn:microsoft.com/office/officeart/2005/8/layout/radial6"/>
    <dgm:cxn modelId="{E5E6966C-6BD4-48D3-A3E1-AB1073605C8A}" type="presParOf" srcId="{8E4B64D4-1A01-4E16-B1B9-CA2CDD5AD855}" destId="{8765815B-A404-4E6F-A10A-CCAC4BB22522}" srcOrd="4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5CCDF-4526-4E4A-A9B2-BFE76E35DD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A90FBDEA-458A-49D2-A339-DBCC6790C2D1}">
      <dgm:prSet phldrT="[Tekstas]"/>
      <dgm:spPr/>
      <dgm:t>
        <a:bodyPr/>
        <a:lstStyle/>
        <a:p>
          <a:r>
            <a:rPr lang="en-GB"/>
            <a:t>Namas</a:t>
          </a:r>
          <a:endParaRPr lang="lt-LT"/>
        </a:p>
      </dgm:t>
    </dgm:pt>
    <dgm:pt modelId="{2E714F5E-4BA5-42EE-B4A1-1B9DBE55BF2C}" type="parTrans" cxnId="{17928900-9536-49F1-8505-233188286DA6}">
      <dgm:prSet/>
      <dgm:spPr/>
      <dgm:t>
        <a:bodyPr/>
        <a:lstStyle/>
        <a:p>
          <a:endParaRPr lang="lt-LT"/>
        </a:p>
      </dgm:t>
    </dgm:pt>
    <dgm:pt modelId="{9F6C3753-E657-4F87-BBD5-19D30FA6D1C3}" type="sibTrans" cxnId="{17928900-9536-49F1-8505-233188286DA6}">
      <dgm:prSet/>
      <dgm:spPr/>
      <dgm:t>
        <a:bodyPr/>
        <a:lstStyle/>
        <a:p>
          <a:endParaRPr lang="lt-LT"/>
        </a:p>
      </dgm:t>
    </dgm:pt>
    <dgm:pt modelId="{01540B73-0FEC-4BD6-8A5E-CB50F1E146EB}">
      <dgm:prSet phldrT="[Tekstas]"/>
      <dgm:spPr/>
      <dgm:t>
        <a:bodyPr/>
        <a:lstStyle/>
        <a:p>
          <a:r>
            <a:rPr lang="en-GB"/>
            <a:t>daugiabutis</a:t>
          </a:r>
          <a:endParaRPr lang="lt-LT"/>
        </a:p>
      </dgm:t>
    </dgm:pt>
    <dgm:pt modelId="{6B65D126-E055-4F39-AEBF-A2A750BC3CCC}" type="parTrans" cxnId="{3BFA59E5-7C30-4DF6-AA24-90271546019E}">
      <dgm:prSet/>
      <dgm:spPr/>
      <dgm:t>
        <a:bodyPr/>
        <a:lstStyle/>
        <a:p>
          <a:endParaRPr lang="lt-LT"/>
        </a:p>
      </dgm:t>
    </dgm:pt>
    <dgm:pt modelId="{243E2E1D-7E91-42A8-BAE0-F26C74574765}" type="sibTrans" cxnId="{3BFA59E5-7C30-4DF6-AA24-90271546019E}">
      <dgm:prSet/>
      <dgm:spPr/>
      <dgm:t>
        <a:bodyPr/>
        <a:lstStyle/>
        <a:p>
          <a:endParaRPr lang="lt-LT"/>
        </a:p>
      </dgm:t>
    </dgm:pt>
    <dgm:pt modelId="{251E2529-56C9-4B3C-A1A6-E301934FA42E}">
      <dgm:prSet phldrT="[Tekstas]"/>
      <dgm:spPr/>
      <dgm:t>
        <a:bodyPr/>
        <a:lstStyle/>
        <a:p>
          <a:r>
            <a:rPr lang="en-GB"/>
            <a:t>spalvotas</a:t>
          </a:r>
          <a:endParaRPr lang="lt-LT"/>
        </a:p>
      </dgm:t>
    </dgm:pt>
    <dgm:pt modelId="{4620D90E-9B0A-463F-A938-0AA9A09F6479}" type="parTrans" cxnId="{8A0225F0-C349-443C-9127-DD092EE09AA5}">
      <dgm:prSet/>
      <dgm:spPr/>
      <dgm:t>
        <a:bodyPr/>
        <a:lstStyle/>
        <a:p>
          <a:endParaRPr lang="lt-LT"/>
        </a:p>
      </dgm:t>
    </dgm:pt>
    <dgm:pt modelId="{49585502-9D44-453E-B92F-47DBB6682443}" type="sibTrans" cxnId="{8A0225F0-C349-443C-9127-DD092EE09AA5}">
      <dgm:prSet/>
      <dgm:spPr/>
      <dgm:t>
        <a:bodyPr/>
        <a:lstStyle/>
        <a:p>
          <a:endParaRPr lang="lt-LT"/>
        </a:p>
      </dgm:t>
    </dgm:pt>
    <dgm:pt modelId="{246ED6D3-14AA-43B7-8C79-1179462369B1}">
      <dgm:prSet phldrT="[Tekstas]"/>
      <dgm:spPr/>
      <dgm:t>
        <a:bodyPr/>
        <a:lstStyle/>
        <a:p>
          <a:r>
            <a:rPr lang="en-GB"/>
            <a:t>aukštas</a:t>
          </a:r>
          <a:endParaRPr lang="lt-LT"/>
        </a:p>
      </dgm:t>
    </dgm:pt>
    <dgm:pt modelId="{F2895CD9-F372-4B85-A0FF-CAA0DD71A015}" type="parTrans" cxnId="{E0C3C02F-7F56-427D-AA60-201837420B37}">
      <dgm:prSet/>
      <dgm:spPr/>
      <dgm:t>
        <a:bodyPr/>
        <a:lstStyle/>
        <a:p>
          <a:endParaRPr lang="lt-LT"/>
        </a:p>
      </dgm:t>
    </dgm:pt>
    <dgm:pt modelId="{099E55E0-7350-455E-8877-81C957D5B8E9}" type="sibTrans" cxnId="{E0C3C02F-7F56-427D-AA60-201837420B37}">
      <dgm:prSet/>
      <dgm:spPr/>
      <dgm:t>
        <a:bodyPr/>
        <a:lstStyle/>
        <a:p>
          <a:endParaRPr lang="lt-LT"/>
        </a:p>
      </dgm:t>
    </dgm:pt>
    <dgm:pt modelId="{A92C7900-F50A-4A3A-B506-2182B552A40E}">
      <dgm:prSet phldrT="[Tekstas]"/>
      <dgm:spPr/>
      <dgm:t>
        <a:bodyPr/>
        <a:lstStyle/>
        <a:p>
          <a:r>
            <a:rPr lang="en-GB"/>
            <a:t>žemas</a:t>
          </a:r>
          <a:endParaRPr lang="lt-LT"/>
        </a:p>
      </dgm:t>
    </dgm:pt>
    <dgm:pt modelId="{F1E09FE2-76A1-41D8-BFD6-FE8DE5A07F1B}" type="parTrans" cxnId="{01A8BE1A-2518-47C6-9936-BE85FB94AF68}">
      <dgm:prSet/>
      <dgm:spPr/>
      <dgm:t>
        <a:bodyPr/>
        <a:lstStyle/>
        <a:p>
          <a:endParaRPr lang="lt-LT"/>
        </a:p>
      </dgm:t>
    </dgm:pt>
    <dgm:pt modelId="{CAB2B165-A260-4271-A75E-8735F60229BB}" type="sibTrans" cxnId="{01A8BE1A-2518-47C6-9936-BE85FB94AF68}">
      <dgm:prSet/>
      <dgm:spPr/>
      <dgm:t>
        <a:bodyPr/>
        <a:lstStyle/>
        <a:p>
          <a:endParaRPr lang="lt-LT"/>
        </a:p>
      </dgm:t>
    </dgm:pt>
    <dgm:pt modelId="{B9A68F2D-0F8F-40AC-A39A-2C73DD13D100}">
      <dgm:prSet phldrT="[Tekstas]"/>
      <dgm:spPr/>
      <dgm:t>
        <a:bodyPr/>
        <a:lstStyle/>
        <a:p>
          <a:endParaRPr lang="lt-LT"/>
        </a:p>
      </dgm:t>
    </dgm:pt>
    <dgm:pt modelId="{FE7B459F-8FA7-4137-91CF-2E471C32FCA0}" type="parTrans" cxnId="{196488DC-D321-4FB2-8204-70455E616C60}">
      <dgm:prSet/>
      <dgm:spPr/>
      <dgm:t>
        <a:bodyPr/>
        <a:lstStyle/>
        <a:p>
          <a:endParaRPr lang="lt-LT"/>
        </a:p>
      </dgm:t>
    </dgm:pt>
    <dgm:pt modelId="{461915AD-56BD-48CD-9BFC-11C4B3CDC224}" type="sibTrans" cxnId="{196488DC-D321-4FB2-8204-70455E616C60}">
      <dgm:prSet/>
      <dgm:spPr/>
      <dgm:t>
        <a:bodyPr/>
        <a:lstStyle/>
        <a:p>
          <a:endParaRPr lang="lt-LT"/>
        </a:p>
      </dgm:t>
    </dgm:pt>
    <dgm:pt modelId="{2EE2F604-ADCB-4875-BA5C-E37E774BE558}">
      <dgm:prSet phldrT="[Tekstas]"/>
      <dgm:spPr/>
      <dgm:t>
        <a:bodyPr/>
        <a:lstStyle/>
        <a:p>
          <a:r>
            <a:rPr lang="en-GB"/>
            <a:t>nuosavas</a:t>
          </a:r>
          <a:endParaRPr lang="lt-LT"/>
        </a:p>
      </dgm:t>
    </dgm:pt>
    <dgm:pt modelId="{838B45D6-7349-4D41-ADCE-1238755861AC}" type="parTrans" cxnId="{B258A41C-E2D4-44CB-941A-C6F523EEAC03}">
      <dgm:prSet/>
      <dgm:spPr/>
      <dgm:t>
        <a:bodyPr/>
        <a:lstStyle/>
        <a:p>
          <a:endParaRPr lang="lt-LT"/>
        </a:p>
      </dgm:t>
    </dgm:pt>
    <dgm:pt modelId="{74AF7630-FC81-4BE8-8890-A6B89AF26ED7}" type="sibTrans" cxnId="{B258A41C-E2D4-44CB-941A-C6F523EEAC03}">
      <dgm:prSet/>
      <dgm:spPr/>
      <dgm:t>
        <a:bodyPr/>
        <a:lstStyle/>
        <a:p>
          <a:endParaRPr lang="lt-LT"/>
        </a:p>
      </dgm:t>
    </dgm:pt>
    <dgm:pt modelId="{696B5C68-547E-412E-9B29-629F3E6C3220}">
      <dgm:prSet phldrT="[Tekstas]"/>
      <dgm:spPr/>
      <dgm:t>
        <a:bodyPr/>
        <a:lstStyle/>
        <a:p>
          <a:r>
            <a:rPr lang="en-GB"/>
            <a:t>mūrinis</a:t>
          </a:r>
          <a:endParaRPr lang="lt-LT"/>
        </a:p>
      </dgm:t>
    </dgm:pt>
    <dgm:pt modelId="{9DA4C5F0-7013-4637-9BE9-DEA1FCAF894D}" type="parTrans" cxnId="{A0C5939E-9205-4CE1-B731-4321FBDE486E}">
      <dgm:prSet/>
      <dgm:spPr/>
      <dgm:t>
        <a:bodyPr/>
        <a:lstStyle/>
        <a:p>
          <a:endParaRPr lang="lt-LT"/>
        </a:p>
      </dgm:t>
    </dgm:pt>
    <dgm:pt modelId="{2B18969F-931B-4068-9EE5-FD3D50F87C3D}" type="sibTrans" cxnId="{A0C5939E-9205-4CE1-B731-4321FBDE486E}">
      <dgm:prSet/>
      <dgm:spPr/>
      <dgm:t>
        <a:bodyPr/>
        <a:lstStyle/>
        <a:p>
          <a:endParaRPr lang="lt-LT"/>
        </a:p>
      </dgm:t>
    </dgm:pt>
    <dgm:pt modelId="{E83AE999-FA52-4681-8DD2-B27001948C47}">
      <dgm:prSet phldrT="[Tekstas]"/>
      <dgm:spPr/>
      <dgm:t>
        <a:bodyPr/>
        <a:lstStyle/>
        <a:p>
          <a:r>
            <a:rPr lang="en-GB"/>
            <a:t>medinis</a:t>
          </a:r>
          <a:endParaRPr lang="lt-LT"/>
        </a:p>
      </dgm:t>
    </dgm:pt>
    <dgm:pt modelId="{E09B8585-8691-4AC4-90E4-AEB239856AE9}" type="parTrans" cxnId="{BD7AF5D2-9323-4CE9-B212-9F3CE5FF18D4}">
      <dgm:prSet/>
      <dgm:spPr/>
      <dgm:t>
        <a:bodyPr/>
        <a:lstStyle/>
        <a:p>
          <a:endParaRPr lang="lt-LT"/>
        </a:p>
      </dgm:t>
    </dgm:pt>
    <dgm:pt modelId="{B4619758-4FD2-4F03-A75F-8A71D74FACD1}" type="sibTrans" cxnId="{BD7AF5D2-9323-4CE9-B212-9F3CE5FF18D4}">
      <dgm:prSet/>
      <dgm:spPr/>
      <dgm:t>
        <a:bodyPr/>
        <a:lstStyle/>
        <a:p>
          <a:endParaRPr lang="lt-LT"/>
        </a:p>
      </dgm:t>
    </dgm:pt>
    <dgm:pt modelId="{5CA670CF-BEFE-4097-824F-B621B81D978B}">
      <dgm:prSet phldrT="[Tekstas]"/>
      <dgm:spPr/>
      <dgm:t>
        <a:bodyPr/>
        <a:lstStyle/>
        <a:p>
          <a:r>
            <a:rPr lang="en-GB"/>
            <a:t>šiaudinis</a:t>
          </a:r>
          <a:endParaRPr lang="lt-LT"/>
        </a:p>
      </dgm:t>
    </dgm:pt>
    <dgm:pt modelId="{B7918944-AF22-4EE0-86E1-6158899BC5D1}" type="parTrans" cxnId="{93D1E1B0-85AA-4EFA-86FE-0A6BAF96466C}">
      <dgm:prSet/>
      <dgm:spPr/>
      <dgm:t>
        <a:bodyPr/>
        <a:lstStyle/>
        <a:p>
          <a:endParaRPr lang="lt-LT"/>
        </a:p>
      </dgm:t>
    </dgm:pt>
    <dgm:pt modelId="{86D9919A-EA26-414A-8CC3-692634CD62FE}" type="sibTrans" cxnId="{93D1E1B0-85AA-4EFA-86FE-0A6BAF96466C}">
      <dgm:prSet/>
      <dgm:spPr/>
      <dgm:t>
        <a:bodyPr/>
        <a:lstStyle/>
        <a:p>
          <a:endParaRPr lang="lt-LT"/>
        </a:p>
      </dgm:t>
    </dgm:pt>
    <dgm:pt modelId="{1F6C4B90-D209-4B85-92DF-6276BB72EABF}">
      <dgm:prSet phldrT="[Tekstas]"/>
      <dgm:spPr/>
      <dgm:t>
        <a:bodyPr/>
        <a:lstStyle/>
        <a:p>
          <a:r>
            <a:rPr lang="en-GB"/>
            <a:t>molinis</a:t>
          </a:r>
          <a:endParaRPr lang="lt-LT"/>
        </a:p>
      </dgm:t>
    </dgm:pt>
    <dgm:pt modelId="{EB6A3E14-8511-4E57-9094-792C449C4D34}" type="parTrans" cxnId="{710ABBB9-231C-41DE-BC4E-ECE6FE3D6D39}">
      <dgm:prSet/>
      <dgm:spPr/>
      <dgm:t>
        <a:bodyPr/>
        <a:lstStyle/>
        <a:p>
          <a:endParaRPr lang="lt-LT"/>
        </a:p>
      </dgm:t>
    </dgm:pt>
    <dgm:pt modelId="{0CB45094-33CA-4DA0-98E6-229F1342B12D}" type="sibTrans" cxnId="{710ABBB9-231C-41DE-BC4E-ECE6FE3D6D39}">
      <dgm:prSet/>
      <dgm:spPr/>
      <dgm:t>
        <a:bodyPr/>
        <a:lstStyle/>
        <a:p>
          <a:endParaRPr lang="lt-LT"/>
        </a:p>
      </dgm:t>
    </dgm:pt>
    <dgm:pt modelId="{5BFC477C-5609-4942-9C3E-A1ED7A10977B}">
      <dgm:prSet phldrT="[Tekstas]"/>
      <dgm:spPr/>
      <dgm:t>
        <a:bodyPr/>
        <a:lstStyle/>
        <a:p>
          <a:r>
            <a:rPr lang="en-GB"/>
            <a:t>popierinis</a:t>
          </a:r>
          <a:endParaRPr lang="lt-LT"/>
        </a:p>
      </dgm:t>
    </dgm:pt>
    <dgm:pt modelId="{EF305BC2-7EF2-4892-850D-32EB2E06E033}" type="parTrans" cxnId="{BDC629A7-850C-40BF-BC1E-BAA3ED099E94}">
      <dgm:prSet/>
      <dgm:spPr/>
      <dgm:t>
        <a:bodyPr/>
        <a:lstStyle/>
        <a:p>
          <a:endParaRPr lang="lt-LT"/>
        </a:p>
      </dgm:t>
    </dgm:pt>
    <dgm:pt modelId="{C0CF76EC-A253-4138-ADEB-D3FFCCE2C520}" type="sibTrans" cxnId="{BDC629A7-850C-40BF-BC1E-BAA3ED099E94}">
      <dgm:prSet/>
      <dgm:spPr/>
      <dgm:t>
        <a:bodyPr/>
        <a:lstStyle/>
        <a:p>
          <a:endParaRPr lang="lt-LT"/>
        </a:p>
      </dgm:t>
    </dgm:pt>
    <dgm:pt modelId="{4369FB2D-E5D4-4A21-8906-EC26A7AFC3E2}">
      <dgm:prSet phldrT="[Tekstas]"/>
      <dgm:spPr/>
      <dgm:t>
        <a:bodyPr/>
        <a:lstStyle/>
        <a:p>
          <a:r>
            <a:rPr lang="en-GB"/>
            <a:t>blokinis</a:t>
          </a:r>
          <a:endParaRPr lang="lt-LT"/>
        </a:p>
      </dgm:t>
    </dgm:pt>
    <dgm:pt modelId="{032164CC-40C0-4C46-88FA-0BE32E691FEF}" type="parTrans" cxnId="{5DAF88FC-7C53-439E-A662-80FF4A1BA216}">
      <dgm:prSet/>
      <dgm:spPr/>
      <dgm:t>
        <a:bodyPr/>
        <a:lstStyle/>
        <a:p>
          <a:endParaRPr lang="lt-LT"/>
        </a:p>
      </dgm:t>
    </dgm:pt>
    <dgm:pt modelId="{069B1FB5-34BD-4114-A8DC-88D16E33265E}" type="sibTrans" cxnId="{5DAF88FC-7C53-439E-A662-80FF4A1BA216}">
      <dgm:prSet/>
      <dgm:spPr/>
      <dgm:t>
        <a:bodyPr/>
        <a:lstStyle/>
        <a:p>
          <a:endParaRPr lang="lt-LT"/>
        </a:p>
      </dgm:t>
    </dgm:pt>
    <dgm:pt modelId="{0C7FF4C4-5D17-4BDC-96B0-D773B6C03D31}">
      <dgm:prSet phldrT="[Tekstas]"/>
      <dgm:spPr/>
      <dgm:t>
        <a:bodyPr/>
        <a:lstStyle/>
        <a:p>
          <a:r>
            <a:rPr lang="en-GB"/>
            <a:t>iš plastilino</a:t>
          </a:r>
          <a:endParaRPr lang="lt-LT"/>
        </a:p>
      </dgm:t>
    </dgm:pt>
    <dgm:pt modelId="{289299E3-9A02-4F58-8956-82B3AF5CC8EB}" type="parTrans" cxnId="{753D9F4B-DD04-4DF8-ABFB-7366B515E334}">
      <dgm:prSet/>
      <dgm:spPr/>
      <dgm:t>
        <a:bodyPr/>
        <a:lstStyle/>
        <a:p>
          <a:endParaRPr lang="lt-LT"/>
        </a:p>
      </dgm:t>
    </dgm:pt>
    <dgm:pt modelId="{2B513CAE-2500-4742-9A57-42633CBB1232}" type="sibTrans" cxnId="{753D9F4B-DD04-4DF8-ABFB-7366B515E334}">
      <dgm:prSet/>
      <dgm:spPr/>
      <dgm:t>
        <a:bodyPr/>
        <a:lstStyle/>
        <a:p>
          <a:endParaRPr lang="lt-LT"/>
        </a:p>
      </dgm:t>
    </dgm:pt>
    <dgm:pt modelId="{FA2714E4-0F7D-4521-8392-C9302445CAC7}">
      <dgm:prSet phldrT="[Tekstas]"/>
      <dgm:spPr/>
      <dgm:t>
        <a:bodyPr/>
        <a:lstStyle/>
        <a:p>
          <a:r>
            <a:rPr lang="en-GB"/>
            <a:t>akmeninis</a:t>
          </a:r>
          <a:endParaRPr lang="lt-LT"/>
        </a:p>
      </dgm:t>
    </dgm:pt>
    <dgm:pt modelId="{9608D0EE-01F6-4168-BF24-2C870C4854FF}" type="parTrans" cxnId="{2CE1252D-DB9F-493E-B40F-1AEC13294799}">
      <dgm:prSet/>
      <dgm:spPr/>
      <dgm:t>
        <a:bodyPr/>
        <a:lstStyle/>
        <a:p>
          <a:endParaRPr lang="lt-LT"/>
        </a:p>
      </dgm:t>
    </dgm:pt>
    <dgm:pt modelId="{06490D5F-97C2-4B68-8155-D76E32C3AB48}" type="sibTrans" cxnId="{2CE1252D-DB9F-493E-B40F-1AEC13294799}">
      <dgm:prSet/>
      <dgm:spPr/>
      <dgm:t>
        <a:bodyPr/>
        <a:lstStyle/>
        <a:p>
          <a:endParaRPr lang="lt-LT"/>
        </a:p>
      </dgm:t>
    </dgm:pt>
    <dgm:pt modelId="{CD3D7EDF-338B-48F0-8342-F74CE810C743}">
      <dgm:prSet phldrT="[Tekstas]"/>
      <dgm:spPr/>
      <dgm:t>
        <a:bodyPr/>
        <a:lstStyle/>
        <a:p>
          <a:r>
            <a:rPr lang="en-GB"/>
            <a:t>senas</a:t>
          </a:r>
          <a:endParaRPr lang="lt-LT"/>
        </a:p>
      </dgm:t>
    </dgm:pt>
    <dgm:pt modelId="{1B879BC6-B15D-4A05-9B40-56B21429E2DF}" type="parTrans" cxnId="{83DCA6EE-B358-47DB-AA20-635E3451D051}">
      <dgm:prSet/>
      <dgm:spPr/>
      <dgm:t>
        <a:bodyPr/>
        <a:lstStyle/>
        <a:p>
          <a:endParaRPr lang="lt-LT"/>
        </a:p>
      </dgm:t>
    </dgm:pt>
    <dgm:pt modelId="{E320036E-BA53-4403-9172-C07DB4CA055E}" type="sibTrans" cxnId="{83DCA6EE-B358-47DB-AA20-635E3451D051}">
      <dgm:prSet/>
      <dgm:spPr/>
      <dgm:t>
        <a:bodyPr/>
        <a:lstStyle/>
        <a:p>
          <a:endParaRPr lang="lt-LT"/>
        </a:p>
      </dgm:t>
    </dgm:pt>
    <dgm:pt modelId="{601108EF-EC64-4EF7-9CD6-0FD055552BE4}">
      <dgm:prSet phldrT="[Tekstas]"/>
      <dgm:spPr/>
      <dgm:t>
        <a:bodyPr/>
        <a:lstStyle/>
        <a:p>
          <a:r>
            <a:rPr lang="en-GB"/>
            <a:t>naujas</a:t>
          </a:r>
          <a:endParaRPr lang="lt-LT"/>
        </a:p>
      </dgm:t>
    </dgm:pt>
    <dgm:pt modelId="{4A305896-A31B-4EF2-B74C-EB169A7F6BFB}" type="parTrans" cxnId="{C3F54E8A-826E-4FFB-9A6C-1F0E7B0BBA20}">
      <dgm:prSet/>
      <dgm:spPr/>
      <dgm:t>
        <a:bodyPr/>
        <a:lstStyle/>
        <a:p>
          <a:endParaRPr lang="lt-LT"/>
        </a:p>
      </dgm:t>
    </dgm:pt>
    <dgm:pt modelId="{A5DAC15D-5D58-46AC-9083-74431C2FFD13}" type="sibTrans" cxnId="{C3F54E8A-826E-4FFB-9A6C-1F0E7B0BBA20}">
      <dgm:prSet/>
      <dgm:spPr/>
      <dgm:t>
        <a:bodyPr/>
        <a:lstStyle/>
        <a:p>
          <a:endParaRPr lang="lt-LT"/>
        </a:p>
      </dgm:t>
    </dgm:pt>
    <dgm:pt modelId="{FE3A917F-0768-4895-A40F-AD0A7E306ED6}">
      <dgm:prSet phldrT="[Tekstas]"/>
      <dgm:spPr/>
      <dgm:t>
        <a:bodyPr/>
        <a:lstStyle/>
        <a:p>
          <a:r>
            <a:rPr lang="en-GB"/>
            <a:t>apleistas</a:t>
          </a:r>
          <a:endParaRPr lang="lt-LT"/>
        </a:p>
      </dgm:t>
    </dgm:pt>
    <dgm:pt modelId="{F9DFEBCC-1D23-42BF-A613-C5B2FBEC470A}" type="parTrans" cxnId="{7EF01336-C307-42F4-9CF4-A92CFEDC7689}">
      <dgm:prSet/>
      <dgm:spPr/>
      <dgm:t>
        <a:bodyPr/>
        <a:lstStyle/>
        <a:p>
          <a:endParaRPr lang="lt-LT"/>
        </a:p>
      </dgm:t>
    </dgm:pt>
    <dgm:pt modelId="{69405724-A98B-489C-8B61-2C33D915D0B9}" type="sibTrans" cxnId="{7EF01336-C307-42F4-9CF4-A92CFEDC7689}">
      <dgm:prSet/>
      <dgm:spPr/>
      <dgm:t>
        <a:bodyPr/>
        <a:lstStyle/>
        <a:p>
          <a:endParaRPr lang="lt-LT"/>
        </a:p>
      </dgm:t>
    </dgm:pt>
    <dgm:pt modelId="{8E4B64D4-1A01-4E16-B1B9-CA2CDD5AD855}" type="pres">
      <dgm:prSet presAssocID="{D975CCDF-4526-4E4A-A9B2-BFE76E35DD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DF4C59B8-6B8A-4A5C-9F2D-02FB6DE417C5}" type="pres">
      <dgm:prSet presAssocID="{A90FBDEA-458A-49D2-A339-DBCC6790C2D1}" presName="centerShape" presStyleLbl="node0" presStyleIdx="0" presStyleCnt="1" custScaleX="363303" custScaleY="343512"/>
      <dgm:spPr/>
      <dgm:t>
        <a:bodyPr/>
        <a:lstStyle/>
        <a:p>
          <a:endParaRPr lang="lt-LT"/>
        </a:p>
      </dgm:t>
    </dgm:pt>
    <dgm:pt modelId="{07751978-2680-411E-96A6-AF46E5994B8B}" type="pres">
      <dgm:prSet presAssocID="{01540B73-0FEC-4BD6-8A5E-CB50F1E146EB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08E46C4-62BD-4CDF-B961-61758D295DD1}" type="pres">
      <dgm:prSet presAssocID="{01540B73-0FEC-4BD6-8A5E-CB50F1E146EB}" presName="dummy" presStyleCnt="0"/>
      <dgm:spPr/>
    </dgm:pt>
    <dgm:pt modelId="{7C3A78CE-10DE-4233-A143-B16E6B6E741D}" type="pres">
      <dgm:prSet presAssocID="{243E2E1D-7E91-42A8-BAE0-F26C74574765}" presName="sibTrans" presStyleLbl="sibTrans2D1" presStyleIdx="0" presStyleCnt="16"/>
      <dgm:spPr/>
      <dgm:t>
        <a:bodyPr/>
        <a:lstStyle/>
        <a:p>
          <a:endParaRPr lang="lt-LT"/>
        </a:p>
      </dgm:t>
    </dgm:pt>
    <dgm:pt modelId="{E69AF026-92B1-4D17-8236-694BBF874621}" type="pres">
      <dgm:prSet presAssocID="{CD3D7EDF-338B-48F0-8342-F74CE810C743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4D6297E-3894-401A-B56E-F56DD83E56E0}" type="pres">
      <dgm:prSet presAssocID="{CD3D7EDF-338B-48F0-8342-F74CE810C743}" presName="dummy" presStyleCnt="0"/>
      <dgm:spPr/>
    </dgm:pt>
    <dgm:pt modelId="{05DFDD24-8062-4547-AB72-D6644E9B1077}" type="pres">
      <dgm:prSet presAssocID="{E320036E-BA53-4403-9172-C07DB4CA055E}" presName="sibTrans" presStyleLbl="sibTrans2D1" presStyleIdx="1" presStyleCnt="16"/>
      <dgm:spPr/>
      <dgm:t>
        <a:bodyPr/>
        <a:lstStyle/>
        <a:p>
          <a:endParaRPr lang="lt-LT"/>
        </a:p>
      </dgm:t>
    </dgm:pt>
    <dgm:pt modelId="{4DD188A3-2D54-4077-946F-4E745760691B}" type="pres">
      <dgm:prSet presAssocID="{251E2529-56C9-4B3C-A1A6-E301934FA42E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71BE6FB-0CD1-4D51-B041-9E41DF9DD800}" type="pres">
      <dgm:prSet presAssocID="{251E2529-56C9-4B3C-A1A6-E301934FA42E}" presName="dummy" presStyleCnt="0"/>
      <dgm:spPr/>
    </dgm:pt>
    <dgm:pt modelId="{B14EB8DA-1B4E-4316-8B98-89025D04E68A}" type="pres">
      <dgm:prSet presAssocID="{49585502-9D44-453E-B92F-47DBB6682443}" presName="sibTrans" presStyleLbl="sibTrans2D1" presStyleIdx="2" presStyleCnt="16"/>
      <dgm:spPr/>
      <dgm:t>
        <a:bodyPr/>
        <a:lstStyle/>
        <a:p>
          <a:endParaRPr lang="lt-LT"/>
        </a:p>
      </dgm:t>
    </dgm:pt>
    <dgm:pt modelId="{760896F9-0595-4151-8EBA-D5EE9CF8492A}" type="pres">
      <dgm:prSet presAssocID="{FE3A917F-0768-4895-A40F-AD0A7E306ED6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F6CF25C-ADAC-472B-B5B8-B40B5E615AE9}" type="pres">
      <dgm:prSet presAssocID="{FE3A917F-0768-4895-A40F-AD0A7E306ED6}" presName="dummy" presStyleCnt="0"/>
      <dgm:spPr/>
    </dgm:pt>
    <dgm:pt modelId="{B3A8020F-0692-4B2B-92F5-77098C6F1EEC}" type="pres">
      <dgm:prSet presAssocID="{69405724-A98B-489C-8B61-2C33D915D0B9}" presName="sibTrans" presStyleLbl="sibTrans2D1" presStyleIdx="3" presStyleCnt="16"/>
      <dgm:spPr/>
      <dgm:t>
        <a:bodyPr/>
        <a:lstStyle/>
        <a:p>
          <a:endParaRPr lang="lt-LT"/>
        </a:p>
      </dgm:t>
    </dgm:pt>
    <dgm:pt modelId="{D8787107-FC19-4910-8FCE-51634B56E979}" type="pres">
      <dgm:prSet presAssocID="{601108EF-EC64-4EF7-9CD6-0FD055552BE4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A49A18D-1C43-47E5-B22B-4C9921AD48F1}" type="pres">
      <dgm:prSet presAssocID="{601108EF-EC64-4EF7-9CD6-0FD055552BE4}" presName="dummy" presStyleCnt="0"/>
      <dgm:spPr/>
    </dgm:pt>
    <dgm:pt modelId="{0F156FE2-0CA5-4557-81E1-76E9726A8B11}" type="pres">
      <dgm:prSet presAssocID="{A5DAC15D-5D58-46AC-9083-74431C2FFD13}" presName="sibTrans" presStyleLbl="sibTrans2D1" presStyleIdx="4" presStyleCnt="16"/>
      <dgm:spPr/>
      <dgm:t>
        <a:bodyPr/>
        <a:lstStyle/>
        <a:p>
          <a:endParaRPr lang="lt-LT"/>
        </a:p>
      </dgm:t>
    </dgm:pt>
    <dgm:pt modelId="{386A9D55-4E1E-408A-9685-A535F89F7130}" type="pres">
      <dgm:prSet presAssocID="{696B5C68-547E-412E-9B29-629F3E6C3220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5A5FCD3-6158-469A-9149-A227D2E75AC9}" type="pres">
      <dgm:prSet presAssocID="{696B5C68-547E-412E-9B29-629F3E6C3220}" presName="dummy" presStyleCnt="0"/>
      <dgm:spPr/>
    </dgm:pt>
    <dgm:pt modelId="{F9D40BCC-5107-4564-84EA-7170D9972C05}" type="pres">
      <dgm:prSet presAssocID="{2B18969F-931B-4068-9EE5-FD3D50F87C3D}" presName="sibTrans" presStyleLbl="sibTrans2D1" presStyleIdx="5" presStyleCnt="16"/>
      <dgm:spPr/>
      <dgm:t>
        <a:bodyPr/>
        <a:lstStyle/>
        <a:p>
          <a:endParaRPr lang="lt-LT"/>
        </a:p>
      </dgm:t>
    </dgm:pt>
    <dgm:pt modelId="{B24377FE-B494-4CB6-A810-853C087C9366}" type="pres">
      <dgm:prSet presAssocID="{FA2714E4-0F7D-4521-8392-C9302445CAC7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2202CD7-5905-45A8-9F21-6F519C0E5681}" type="pres">
      <dgm:prSet presAssocID="{FA2714E4-0F7D-4521-8392-C9302445CAC7}" presName="dummy" presStyleCnt="0"/>
      <dgm:spPr/>
    </dgm:pt>
    <dgm:pt modelId="{F347035F-F36C-4AE8-BD9D-8BD215ED07E7}" type="pres">
      <dgm:prSet presAssocID="{06490D5F-97C2-4B68-8155-D76E32C3AB48}" presName="sibTrans" presStyleLbl="sibTrans2D1" presStyleIdx="6" presStyleCnt="16"/>
      <dgm:spPr/>
      <dgm:t>
        <a:bodyPr/>
        <a:lstStyle/>
        <a:p>
          <a:endParaRPr lang="lt-LT"/>
        </a:p>
      </dgm:t>
    </dgm:pt>
    <dgm:pt modelId="{0D8ED59C-6362-463E-8836-1B0311A85A6C}" type="pres">
      <dgm:prSet presAssocID="{0C7FF4C4-5D17-4BDC-96B0-D773B6C03D31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959C12B-1424-490E-B779-7D0CEFD35AB5}" type="pres">
      <dgm:prSet presAssocID="{0C7FF4C4-5D17-4BDC-96B0-D773B6C03D31}" presName="dummy" presStyleCnt="0"/>
      <dgm:spPr/>
    </dgm:pt>
    <dgm:pt modelId="{0D583DBF-FDA3-4304-86BF-854FCE146CED}" type="pres">
      <dgm:prSet presAssocID="{2B513CAE-2500-4742-9A57-42633CBB1232}" presName="sibTrans" presStyleLbl="sibTrans2D1" presStyleIdx="7" presStyleCnt="16"/>
      <dgm:spPr/>
      <dgm:t>
        <a:bodyPr/>
        <a:lstStyle/>
        <a:p>
          <a:endParaRPr lang="lt-LT"/>
        </a:p>
      </dgm:t>
    </dgm:pt>
    <dgm:pt modelId="{B701E898-5240-4F35-8E55-C9076C028225}" type="pres">
      <dgm:prSet presAssocID="{E83AE999-FA52-4681-8DD2-B27001948C47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2CB61CC-3B25-4BE7-83BB-878A90223B91}" type="pres">
      <dgm:prSet presAssocID="{E83AE999-FA52-4681-8DD2-B27001948C47}" presName="dummy" presStyleCnt="0"/>
      <dgm:spPr/>
    </dgm:pt>
    <dgm:pt modelId="{2E832B8D-CC2B-49AB-B829-96F46DA0A8B2}" type="pres">
      <dgm:prSet presAssocID="{B4619758-4FD2-4F03-A75F-8A71D74FACD1}" presName="sibTrans" presStyleLbl="sibTrans2D1" presStyleIdx="8" presStyleCnt="16"/>
      <dgm:spPr/>
      <dgm:t>
        <a:bodyPr/>
        <a:lstStyle/>
        <a:p>
          <a:endParaRPr lang="lt-LT"/>
        </a:p>
      </dgm:t>
    </dgm:pt>
    <dgm:pt modelId="{49586313-9702-47AE-BF67-8502A05A70C3}" type="pres">
      <dgm:prSet presAssocID="{2EE2F604-ADCB-4875-BA5C-E37E774BE558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D601CAC-B857-479B-A5B1-B3223805B0CC}" type="pres">
      <dgm:prSet presAssocID="{2EE2F604-ADCB-4875-BA5C-E37E774BE558}" presName="dummy" presStyleCnt="0"/>
      <dgm:spPr/>
    </dgm:pt>
    <dgm:pt modelId="{C11C0F17-5529-4139-AFFA-2781534A2346}" type="pres">
      <dgm:prSet presAssocID="{74AF7630-FC81-4BE8-8890-A6B89AF26ED7}" presName="sibTrans" presStyleLbl="sibTrans2D1" presStyleIdx="9" presStyleCnt="16"/>
      <dgm:spPr/>
      <dgm:t>
        <a:bodyPr/>
        <a:lstStyle/>
        <a:p>
          <a:endParaRPr lang="lt-LT"/>
        </a:p>
      </dgm:t>
    </dgm:pt>
    <dgm:pt modelId="{DECF952F-8E7F-43F7-A1A3-EEAF99564086}" type="pres">
      <dgm:prSet presAssocID="{5CA670CF-BEFE-4097-824F-B621B81D978B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90796B5-E876-43F9-B3B8-B727F0EDCCB3}" type="pres">
      <dgm:prSet presAssocID="{5CA670CF-BEFE-4097-824F-B621B81D978B}" presName="dummy" presStyleCnt="0"/>
      <dgm:spPr/>
    </dgm:pt>
    <dgm:pt modelId="{0AA54162-3F80-482E-9463-AA107C544A71}" type="pres">
      <dgm:prSet presAssocID="{86D9919A-EA26-414A-8CC3-692634CD62FE}" presName="sibTrans" presStyleLbl="sibTrans2D1" presStyleIdx="10" presStyleCnt="16"/>
      <dgm:spPr/>
      <dgm:t>
        <a:bodyPr/>
        <a:lstStyle/>
        <a:p>
          <a:endParaRPr lang="lt-LT"/>
        </a:p>
      </dgm:t>
    </dgm:pt>
    <dgm:pt modelId="{46AF483F-886E-4DEE-B222-16124FDA35A3}" type="pres">
      <dgm:prSet presAssocID="{1F6C4B90-D209-4B85-92DF-6276BB72EABF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226D220-02B4-4AF1-941E-7201AB3EAC61}" type="pres">
      <dgm:prSet presAssocID="{1F6C4B90-D209-4B85-92DF-6276BB72EABF}" presName="dummy" presStyleCnt="0"/>
      <dgm:spPr/>
    </dgm:pt>
    <dgm:pt modelId="{278206E6-0ADF-4C9E-A86E-F3294786DA7C}" type="pres">
      <dgm:prSet presAssocID="{0CB45094-33CA-4DA0-98E6-229F1342B12D}" presName="sibTrans" presStyleLbl="sibTrans2D1" presStyleIdx="11" presStyleCnt="16"/>
      <dgm:spPr/>
      <dgm:t>
        <a:bodyPr/>
        <a:lstStyle/>
        <a:p>
          <a:endParaRPr lang="lt-LT"/>
        </a:p>
      </dgm:t>
    </dgm:pt>
    <dgm:pt modelId="{B22EAA42-1CCB-4BA2-9976-B03BF5A29485}" type="pres">
      <dgm:prSet presAssocID="{5BFC477C-5609-4942-9C3E-A1ED7A10977B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2DC1F0A-5818-42EB-9612-318130C47F0F}" type="pres">
      <dgm:prSet presAssocID="{5BFC477C-5609-4942-9C3E-A1ED7A10977B}" presName="dummy" presStyleCnt="0"/>
      <dgm:spPr/>
    </dgm:pt>
    <dgm:pt modelId="{E0C8EEE9-3610-4270-9C32-70F2B41C93D8}" type="pres">
      <dgm:prSet presAssocID="{C0CF76EC-A253-4138-ADEB-D3FFCCE2C520}" presName="sibTrans" presStyleLbl="sibTrans2D1" presStyleIdx="12" presStyleCnt="16"/>
      <dgm:spPr/>
      <dgm:t>
        <a:bodyPr/>
        <a:lstStyle/>
        <a:p>
          <a:endParaRPr lang="lt-LT"/>
        </a:p>
      </dgm:t>
    </dgm:pt>
    <dgm:pt modelId="{7A2AAE63-55EE-498F-AF4E-960B49DAEAC4}" type="pres">
      <dgm:prSet presAssocID="{4369FB2D-E5D4-4A21-8906-EC26A7AFC3E2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956AECB-F06E-4505-903A-82B53BE71007}" type="pres">
      <dgm:prSet presAssocID="{4369FB2D-E5D4-4A21-8906-EC26A7AFC3E2}" presName="dummy" presStyleCnt="0"/>
      <dgm:spPr/>
    </dgm:pt>
    <dgm:pt modelId="{5CCA0FAB-552B-4CB2-B950-2BFC28E21B46}" type="pres">
      <dgm:prSet presAssocID="{069B1FB5-34BD-4114-A8DC-88D16E33265E}" presName="sibTrans" presStyleLbl="sibTrans2D1" presStyleIdx="13" presStyleCnt="16"/>
      <dgm:spPr/>
      <dgm:t>
        <a:bodyPr/>
        <a:lstStyle/>
        <a:p>
          <a:endParaRPr lang="lt-LT"/>
        </a:p>
      </dgm:t>
    </dgm:pt>
    <dgm:pt modelId="{F81AFF09-2247-4B5A-99E9-B611B49D81A6}" type="pres">
      <dgm:prSet presAssocID="{246ED6D3-14AA-43B7-8C79-1179462369B1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DAD1C6A-69CA-4FF2-8BAE-778AD5B12047}" type="pres">
      <dgm:prSet presAssocID="{246ED6D3-14AA-43B7-8C79-1179462369B1}" presName="dummy" presStyleCnt="0"/>
      <dgm:spPr/>
    </dgm:pt>
    <dgm:pt modelId="{98F3490E-6956-41A3-B835-1EFB9EAAB871}" type="pres">
      <dgm:prSet presAssocID="{099E55E0-7350-455E-8877-81C957D5B8E9}" presName="sibTrans" presStyleLbl="sibTrans2D1" presStyleIdx="14" presStyleCnt="16"/>
      <dgm:spPr/>
      <dgm:t>
        <a:bodyPr/>
        <a:lstStyle/>
        <a:p>
          <a:endParaRPr lang="lt-LT"/>
        </a:p>
      </dgm:t>
    </dgm:pt>
    <dgm:pt modelId="{EB91021C-A166-46D9-8AA8-D8B7A6222434}" type="pres">
      <dgm:prSet presAssocID="{A92C7900-F50A-4A3A-B506-2182B552A40E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C32E820-1AEE-4216-AF3A-F5B4FDD9B988}" type="pres">
      <dgm:prSet presAssocID="{A92C7900-F50A-4A3A-B506-2182B552A40E}" presName="dummy" presStyleCnt="0"/>
      <dgm:spPr/>
    </dgm:pt>
    <dgm:pt modelId="{8765815B-A404-4E6F-A10A-CCAC4BB22522}" type="pres">
      <dgm:prSet presAssocID="{CAB2B165-A260-4271-A75E-8735F60229BB}" presName="sibTrans" presStyleLbl="sibTrans2D1" presStyleIdx="15" presStyleCnt="16"/>
      <dgm:spPr/>
      <dgm:t>
        <a:bodyPr/>
        <a:lstStyle/>
        <a:p>
          <a:endParaRPr lang="lt-LT"/>
        </a:p>
      </dgm:t>
    </dgm:pt>
  </dgm:ptLst>
  <dgm:cxnLst>
    <dgm:cxn modelId="{4AD58F7D-E96D-43EA-81E7-D6C7C722C9DA}" type="presOf" srcId="{A92C7900-F50A-4A3A-B506-2182B552A40E}" destId="{EB91021C-A166-46D9-8AA8-D8B7A6222434}" srcOrd="0" destOrd="0" presId="urn:microsoft.com/office/officeart/2005/8/layout/radial6"/>
    <dgm:cxn modelId="{EE9B8388-D349-491B-8C5E-16A3802DA0D0}" type="presOf" srcId="{246ED6D3-14AA-43B7-8C79-1179462369B1}" destId="{F81AFF09-2247-4B5A-99E9-B611B49D81A6}" srcOrd="0" destOrd="0" presId="urn:microsoft.com/office/officeart/2005/8/layout/radial6"/>
    <dgm:cxn modelId="{BDC629A7-850C-40BF-BC1E-BAA3ED099E94}" srcId="{A90FBDEA-458A-49D2-A339-DBCC6790C2D1}" destId="{5BFC477C-5609-4942-9C3E-A1ED7A10977B}" srcOrd="12" destOrd="0" parTransId="{EF305BC2-7EF2-4892-850D-32EB2E06E033}" sibTransId="{C0CF76EC-A253-4138-ADEB-D3FFCCE2C520}"/>
    <dgm:cxn modelId="{176E6412-5224-467A-BC1F-F5D5E0C72A8E}" type="presOf" srcId="{696B5C68-547E-412E-9B29-629F3E6C3220}" destId="{386A9D55-4E1E-408A-9685-A535F89F7130}" srcOrd="0" destOrd="0" presId="urn:microsoft.com/office/officeart/2005/8/layout/radial6"/>
    <dgm:cxn modelId="{83DCA6EE-B358-47DB-AA20-635E3451D051}" srcId="{A90FBDEA-458A-49D2-A339-DBCC6790C2D1}" destId="{CD3D7EDF-338B-48F0-8342-F74CE810C743}" srcOrd="1" destOrd="0" parTransId="{1B879BC6-B15D-4A05-9B40-56B21429E2DF}" sibTransId="{E320036E-BA53-4403-9172-C07DB4CA055E}"/>
    <dgm:cxn modelId="{196488DC-D321-4FB2-8204-70455E616C60}" srcId="{D975CCDF-4526-4E4A-A9B2-BFE76E35DDB8}" destId="{B9A68F2D-0F8F-40AC-A39A-2C73DD13D100}" srcOrd="1" destOrd="0" parTransId="{FE7B459F-8FA7-4137-91CF-2E471C32FCA0}" sibTransId="{461915AD-56BD-48CD-9BFC-11C4B3CDC224}"/>
    <dgm:cxn modelId="{13AD9908-7F2B-4977-8F33-010B700263B2}" type="presOf" srcId="{CAB2B165-A260-4271-A75E-8735F60229BB}" destId="{8765815B-A404-4E6F-A10A-CCAC4BB22522}" srcOrd="0" destOrd="0" presId="urn:microsoft.com/office/officeart/2005/8/layout/radial6"/>
    <dgm:cxn modelId="{17928900-9536-49F1-8505-233188286DA6}" srcId="{D975CCDF-4526-4E4A-A9B2-BFE76E35DDB8}" destId="{A90FBDEA-458A-49D2-A339-DBCC6790C2D1}" srcOrd="0" destOrd="0" parTransId="{2E714F5E-4BA5-42EE-B4A1-1B9DBE55BF2C}" sibTransId="{9F6C3753-E657-4F87-BBD5-19D30FA6D1C3}"/>
    <dgm:cxn modelId="{2CE1252D-DB9F-493E-B40F-1AEC13294799}" srcId="{A90FBDEA-458A-49D2-A339-DBCC6790C2D1}" destId="{FA2714E4-0F7D-4521-8392-C9302445CAC7}" srcOrd="6" destOrd="0" parTransId="{9608D0EE-01F6-4168-BF24-2C870C4854FF}" sibTransId="{06490D5F-97C2-4B68-8155-D76E32C3AB48}"/>
    <dgm:cxn modelId="{BD7AF5D2-9323-4CE9-B212-9F3CE5FF18D4}" srcId="{A90FBDEA-458A-49D2-A339-DBCC6790C2D1}" destId="{E83AE999-FA52-4681-8DD2-B27001948C47}" srcOrd="8" destOrd="0" parTransId="{E09B8585-8691-4AC4-90E4-AEB239856AE9}" sibTransId="{B4619758-4FD2-4F03-A75F-8A71D74FACD1}"/>
    <dgm:cxn modelId="{FC089FA5-9403-4CCC-A574-121301092717}" type="presOf" srcId="{069B1FB5-34BD-4114-A8DC-88D16E33265E}" destId="{5CCA0FAB-552B-4CB2-B950-2BFC28E21B46}" srcOrd="0" destOrd="0" presId="urn:microsoft.com/office/officeart/2005/8/layout/radial6"/>
    <dgm:cxn modelId="{249BCAFD-470C-44AC-8B28-45F59ACF7FF7}" type="presOf" srcId="{A90FBDEA-458A-49D2-A339-DBCC6790C2D1}" destId="{DF4C59B8-6B8A-4A5C-9F2D-02FB6DE417C5}" srcOrd="0" destOrd="0" presId="urn:microsoft.com/office/officeart/2005/8/layout/radial6"/>
    <dgm:cxn modelId="{0F1D4E75-E2D6-4C21-BC7A-B6AD31A333C3}" type="presOf" srcId="{2B18969F-931B-4068-9EE5-FD3D50F87C3D}" destId="{F9D40BCC-5107-4564-84EA-7170D9972C05}" srcOrd="0" destOrd="0" presId="urn:microsoft.com/office/officeart/2005/8/layout/radial6"/>
    <dgm:cxn modelId="{8A0225F0-C349-443C-9127-DD092EE09AA5}" srcId="{A90FBDEA-458A-49D2-A339-DBCC6790C2D1}" destId="{251E2529-56C9-4B3C-A1A6-E301934FA42E}" srcOrd="2" destOrd="0" parTransId="{4620D90E-9B0A-463F-A938-0AA9A09F6479}" sibTransId="{49585502-9D44-453E-B92F-47DBB6682443}"/>
    <dgm:cxn modelId="{1B3BFD99-148C-4E4B-9618-C24E46044A76}" type="presOf" srcId="{86D9919A-EA26-414A-8CC3-692634CD62FE}" destId="{0AA54162-3F80-482E-9463-AA107C544A71}" srcOrd="0" destOrd="0" presId="urn:microsoft.com/office/officeart/2005/8/layout/radial6"/>
    <dgm:cxn modelId="{89E43DC8-1161-40F8-9A96-8A39E4726B6D}" type="presOf" srcId="{D975CCDF-4526-4E4A-A9B2-BFE76E35DDB8}" destId="{8E4B64D4-1A01-4E16-B1B9-CA2CDD5AD855}" srcOrd="0" destOrd="0" presId="urn:microsoft.com/office/officeart/2005/8/layout/radial6"/>
    <dgm:cxn modelId="{52C7880C-9AD0-4228-BA9A-E934B3DDE4B0}" type="presOf" srcId="{74AF7630-FC81-4BE8-8890-A6B89AF26ED7}" destId="{C11C0F17-5529-4139-AFFA-2781534A2346}" srcOrd="0" destOrd="0" presId="urn:microsoft.com/office/officeart/2005/8/layout/radial6"/>
    <dgm:cxn modelId="{7E587FF5-3A9E-4746-8F22-66E1612151DC}" type="presOf" srcId="{B4619758-4FD2-4F03-A75F-8A71D74FACD1}" destId="{2E832B8D-CC2B-49AB-B829-96F46DA0A8B2}" srcOrd="0" destOrd="0" presId="urn:microsoft.com/office/officeart/2005/8/layout/radial6"/>
    <dgm:cxn modelId="{0E3828C7-5F80-4FEC-875E-F08C71EB7B18}" type="presOf" srcId="{01540B73-0FEC-4BD6-8A5E-CB50F1E146EB}" destId="{07751978-2680-411E-96A6-AF46E5994B8B}" srcOrd="0" destOrd="0" presId="urn:microsoft.com/office/officeart/2005/8/layout/radial6"/>
    <dgm:cxn modelId="{A0F8B27B-1F1B-4A64-8B16-FD4A298BD875}" type="presOf" srcId="{FA2714E4-0F7D-4521-8392-C9302445CAC7}" destId="{B24377FE-B494-4CB6-A810-853C087C9366}" srcOrd="0" destOrd="0" presId="urn:microsoft.com/office/officeart/2005/8/layout/radial6"/>
    <dgm:cxn modelId="{2A2137C4-208A-4CD0-B576-8108F26E542F}" type="presOf" srcId="{2B513CAE-2500-4742-9A57-42633CBB1232}" destId="{0D583DBF-FDA3-4304-86BF-854FCE146CED}" srcOrd="0" destOrd="0" presId="urn:microsoft.com/office/officeart/2005/8/layout/radial6"/>
    <dgm:cxn modelId="{A0C5939E-9205-4CE1-B731-4321FBDE486E}" srcId="{A90FBDEA-458A-49D2-A339-DBCC6790C2D1}" destId="{696B5C68-547E-412E-9B29-629F3E6C3220}" srcOrd="5" destOrd="0" parTransId="{9DA4C5F0-7013-4637-9BE9-DEA1FCAF894D}" sibTransId="{2B18969F-931B-4068-9EE5-FD3D50F87C3D}"/>
    <dgm:cxn modelId="{3534E73A-8423-4F78-932E-3DDC4BAE060D}" type="presOf" srcId="{251E2529-56C9-4B3C-A1A6-E301934FA42E}" destId="{4DD188A3-2D54-4077-946F-4E745760691B}" srcOrd="0" destOrd="0" presId="urn:microsoft.com/office/officeart/2005/8/layout/radial6"/>
    <dgm:cxn modelId="{11B0230F-C42E-44FD-AC59-8752964362A9}" type="presOf" srcId="{5BFC477C-5609-4942-9C3E-A1ED7A10977B}" destId="{B22EAA42-1CCB-4BA2-9976-B03BF5A29485}" srcOrd="0" destOrd="0" presId="urn:microsoft.com/office/officeart/2005/8/layout/radial6"/>
    <dgm:cxn modelId="{76240375-E6F0-4536-9545-6DFC40515FB6}" type="presOf" srcId="{0CB45094-33CA-4DA0-98E6-229F1342B12D}" destId="{278206E6-0ADF-4C9E-A86E-F3294786DA7C}" srcOrd="0" destOrd="0" presId="urn:microsoft.com/office/officeart/2005/8/layout/radial6"/>
    <dgm:cxn modelId="{8F4BF06B-4DFF-4C12-9944-BE717A45D728}" type="presOf" srcId="{69405724-A98B-489C-8B61-2C33D915D0B9}" destId="{B3A8020F-0692-4B2B-92F5-77098C6F1EEC}" srcOrd="0" destOrd="0" presId="urn:microsoft.com/office/officeart/2005/8/layout/radial6"/>
    <dgm:cxn modelId="{54BA2FE7-6B33-47AF-A459-35A52FDA0B14}" type="presOf" srcId="{FE3A917F-0768-4895-A40F-AD0A7E306ED6}" destId="{760896F9-0595-4151-8EBA-D5EE9CF8492A}" srcOrd="0" destOrd="0" presId="urn:microsoft.com/office/officeart/2005/8/layout/radial6"/>
    <dgm:cxn modelId="{710ABBB9-231C-41DE-BC4E-ECE6FE3D6D39}" srcId="{A90FBDEA-458A-49D2-A339-DBCC6790C2D1}" destId="{1F6C4B90-D209-4B85-92DF-6276BB72EABF}" srcOrd="11" destOrd="0" parTransId="{EB6A3E14-8511-4E57-9094-792C449C4D34}" sibTransId="{0CB45094-33CA-4DA0-98E6-229F1342B12D}"/>
    <dgm:cxn modelId="{8BF3CF0B-2EDF-4079-AF3E-4124CB3ED2C1}" type="presOf" srcId="{0C7FF4C4-5D17-4BDC-96B0-D773B6C03D31}" destId="{0D8ED59C-6362-463E-8836-1B0311A85A6C}" srcOrd="0" destOrd="0" presId="urn:microsoft.com/office/officeart/2005/8/layout/radial6"/>
    <dgm:cxn modelId="{B5E50532-4B3F-48AE-8277-763F82EF5C28}" type="presOf" srcId="{06490D5F-97C2-4B68-8155-D76E32C3AB48}" destId="{F347035F-F36C-4AE8-BD9D-8BD215ED07E7}" srcOrd="0" destOrd="0" presId="urn:microsoft.com/office/officeart/2005/8/layout/radial6"/>
    <dgm:cxn modelId="{753D9F4B-DD04-4DF8-ABFB-7366B515E334}" srcId="{A90FBDEA-458A-49D2-A339-DBCC6790C2D1}" destId="{0C7FF4C4-5D17-4BDC-96B0-D773B6C03D31}" srcOrd="7" destOrd="0" parTransId="{289299E3-9A02-4F58-8956-82B3AF5CC8EB}" sibTransId="{2B513CAE-2500-4742-9A57-42633CBB1232}"/>
    <dgm:cxn modelId="{C3F54E8A-826E-4FFB-9A6C-1F0E7B0BBA20}" srcId="{A90FBDEA-458A-49D2-A339-DBCC6790C2D1}" destId="{601108EF-EC64-4EF7-9CD6-0FD055552BE4}" srcOrd="4" destOrd="0" parTransId="{4A305896-A31B-4EF2-B74C-EB169A7F6BFB}" sibTransId="{A5DAC15D-5D58-46AC-9083-74431C2FFD13}"/>
    <dgm:cxn modelId="{E85AB9A9-D31B-4938-8556-CFA06B089C9F}" type="presOf" srcId="{A5DAC15D-5D58-46AC-9083-74431C2FFD13}" destId="{0F156FE2-0CA5-4557-81E1-76E9726A8B11}" srcOrd="0" destOrd="0" presId="urn:microsoft.com/office/officeart/2005/8/layout/radial6"/>
    <dgm:cxn modelId="{D639C490-9C07-440E-AB0A-64A8C28B9624}" type="presOf" srcId="{1F6C4B90-D209-4B85-92DF-6276BB72EABF}" destId="{46AF483F-886E-4DEE-B222-16124FDA35A3}" srcOrd="0" destOrd="0" presId="urn:microsoft.com/office/officeart/2005/8/layout/radial6"/>
    <dgm:cxn modelId="{AB78942E-0C83-4911-B3A1-9EB32885E55C}" type="presOf" srcId="{243E2E1D-7E91-42A8-BAE0-F26C74574765}" destId="{7C3A78CE-10DE-4233-A143-B16E6B6E741D}" srcOrd="0" destOrd="0" presId="urn:microsoft.com/office/officeart/2005/8/layout/radial6"/>
    <dgm:cxn modelId="{3521C8D7-2A2B-4981-A411-5755BC6BEC42}" type="presOf" srcId="{2EE2F604-ADCB-4875-BA5C-E37E774BE558}" destId="{49586313-9702-47AE-BF67-8502A05A70C3}" srcOrd="0" destOrd="0" presId="urn:microsoft.com/office/officeart/2005/8/layout/radial6"/>
    <dgm:cxn modelId="{9E41CFB7-27E4-4B67-BC43-FECC68063CF8}" type="presOf" srcId="{5CA670CF-BEFE-4097-824F-B621B81D978B}" destId="{DECF952F-8E7F-43F7-A1A3-EEAF99564086}" srcOrd="0" destOrd="0" presId="urn:microsoft.com/office/officeart/2005/8/layout/radial6"/>
    <dgm:cxn modelId="{3BFA59E5-7C30-4DF6-AA24-90271546019E}" srcId="{A90FBDEA-458A-49D2-A339-DBCC6790C2D1}" destId="{01540B73-0FEC-4BD6-8A5E-CB50F1E146EB}" srcOrd="0" destOrd="0" parTransId="{6B65D126-E055-4F39-AEBF-A2A750BC3CCC}" sibTransId="{243E2E1D-7E91-42A8-BAE0-F26C74574765}"/>
    <dgm:cxn modelId="{E4D23B86-3720-45FB-95C3-B31877FB7CA4}" type="presOf" srcId="{E83AE999-FA52-4681-8DD2-B27001948C47}" destId="{B701E898-5240-4F35-8E55-C9076C028225}" srcOrd="0" destOrd="0" presId="urn:microsoft.com/office/officeart/2005/8/layout/radial6"/>
    <dgm:cxn modelId="{C604C8C7-1BE5-4BC5-95A2-14B002C6701C}" type="presOf" srcId="{E320036E-BA53-4403-9172-C07DB4CA055E}" destId="{05DFDD24-8062-4547-AB72-D6644E9B1077}" srcOrd="0" destOrd="0" presId="urn:microsoft.com/office/officeart/2005/8/layout/radial6"/>
    <dgm:cxn modelId="{8FD71C5F-D587-4FC7-811A-EC341F223313}" type="presOf" srcId="{4369FB2D-E5D4-4A21-8906-EC26A7AFC3E2}" destId="{7A2AAE63-55EE-498F-AF4E-960B49DAEAC4}" srcOrd="0" destOrd="0" presId="urn:microsoft.com/office/officeart/2005/8/layout/radial6"/>
    <dgm:cxn modelId="{93D1E1B0-85AA-4EFA-86FE-0A6BAF96466C}" srcId="{A90FBDEA-458A-49D2-A339-DBCC6790C2D1}" destId="{5CA670CF-BEFE-4097-824F-B621B81D978B}" srcOrd="10" destOrd="0" parTransId="{B7918944-AF22-4EE0-86E1-6158899BC5D1}" sibTransId="{86D9919A-EA26-414A-8CC3-692634CD62FE}"/>
    <dgm:cxn modelId="{77D50DE1-2D0C-4B84-8DBF-48036E5B6563}" type="presOf" srcId="{601108EF-EC64-4EF7-9CD6-0FD055552BE4}" destId="{D8787107-FC19-4910-8FCE-51634B56E979}" srcOrd="0" destOrd="0" presId="urn:microsoft.com/office/officeart/2005/8/layout/radial6"/>
    <dgm:cxn modelId="{F2A71EBD-D777-4278-B4E6-3D318CD6BE48}" type="presOf" srcId="{C0CF76EC-A253-4138-ADEB-D3FFCCE2C520}" destId="{E0C8EEE9-3610-4270-9C32-70F2B41C93D8}" srcOrd="0" destOrd="0" presId="urn:microsoft.com/office/officeart/2005/8/layout/radial6"/>
    <dgm:cxn modelId="{0174350F-7326-46EB-BF8B-76808DD9ABE0}" type="presOf" srcId="{CD3D7EDF-338B-48F0-8342-F74CE810C743}" destId="{E69AF026-92B1-4D17-8236-694BBF874621}" srcOrd="0" destOrd="0" presId="urn:microsoft.com/office/officeart/2005/8/layout/radial6"/>
    <dgm:cxn modelId="{5DAF88FC-7C53-439E-A662-80FF4A1BA216}" srcId="{A90FBDEA-458A-49D2-A339-DBCC6790C2D1}" destId="{4369FB2D-E5D4-4A21-8906-EC26A7AFC3E2}" srcOrd="13" destOrd="0" parTransId="{032164CC-40C0-4C46-88FA-0BE32E691FEF}" sibTransId="{069B1FB5-34BD-4114-A8DC-88D16E33265E}"/>
    <dgm:cxn modelId="{01A8BE1A-2518-47C6-9936-BE85FB94AF68}" srcId="{A90FBDEA-458A-49D2-A339-DBCC6790C2D1}" destId="{A92C7900-F50A-4A3A-B506-2182B552A40E}" srcOrd="15" destOrd="0" parTransId="{F1E09FE2-76A1-41D8-BFD6-FE8DE5A07F1B}" sibTransId="{CAB2B165-A260-4271-A75E-8735F60229BB}"/>
    <dgm:cxn modelId="{E0C3C02F-7F56-427D-AA60-201837420B37}" srcId="{A90FBDEA-458A-49D2-A339-DBCC6790C2D1}" destId="{246ED6D3-14AA-43B7-8C79-1179462369B1}" srcOrd="14" destOrd="0" parTransId="{F2895CD9-F372-4B85-A0FF-CAA0DD71A015}" sibTransId="{099E55E0-7350-455E-8877-81C957D5B8E9}"/>
    <dgm:cxn modelId="{B258A41C-E2D4-44CB-941A-C6F523EEAC03}" srcId="{A90FBDEA-458A-49D2-A339-DBCC6790C2D1}" destId="{2EE2F604-ADCB-4875-BA5C-E37E774BE558}" srcOrd="9" destOrd="0" parTransId="{838B45D6-7349-4D41-ADCE-1238755861AC}" sibTransId="{74AF7630-FC81-4BE8-8890-A6B89AF26ED7}"/>
    <dgm:cxn modelId="{C92071D8-F594-43DD-A941-6BC466449721}" type="presOf" srcId="{49585502-9D44-453E-B92F-47DBB6682443}" destId="{B14EB8DA-1B4E-4316-8B98-89025D04E68A}" srcOrd="0" destOrd="0" presId="urn:microsoft.com/office/officeart/2005/8/layout/radial6"/>
    <dgm:cxn modelId="{7EF01336-C307-42F4-9CF4-A92CFEDC7689}" srcId="{A90FBDEA-458A-49D2-A339-DBCC6790C2D1}" destId="{FE3A917F-0768-4895-A40F-AD0A7E306ED6}" srcOrd="3" destOrd="0" parTransId="{F9DFEBCC-1D23-42BF-A613-C5B2FBEC470A}" sibTransId="{69405724-A98B-489C-8B61-2C33D915D0B9}"/>
    <dgm:cxn modelId="{005CA7F9-0974-423B-9EAE-FEB49BB82729}" type="presOf" srcId="{099E55E0-7350-455E-8877-81C957D5B8E9}" destId="{98F3490E-6956-41A3-B835-1EFB9EAAB871}" srcOrd="0" destOrd="0" presId="urn:microsoft.com/office/officeart/2005/8/layout/radial6"/>
    <dgm:cxn modelId="{F41DF137-5A45-4F69-8B00-51C6BD55C8BD}" type="presParOf" srcId="{8E4B64D4-1A01-4E16-B1B9-CA2CDD5AD855}" destId="{DF4C59B8-6B8A-4A5C-9F2D-02FB6DE417C5}" srcOrd="0" destOrd="0" presId="urn:microsoft.com/office/officeart/2005/8/layout/radial6"/>
    <dgm:cxn modelId="{70AC2191-BECA-4204-A435-3180E74756E9}" type="presParOf" srcId="{8E4B64D4-1A01-4E16-B1B9-CA2CDD5AD855}" destId="{07751978-2680-411E-96A6-AF46E5994B8B}" srcOrd="1" destOrd="0" presId="urn:microsoft.com/office/officeart/2005/8/layout/radial6"/>
    <dgm:cxn modelId="{E30D0584-31FD-4984-9287-18B19D02204F}" type="presParOf" srcId="{8E4B64D4-1A01-4E16-B1B9-CA2CDD5AD855}" destId="{508E46C4-62BD-4CDF-B961-61758D295DD1}" srcOrd="2" destOrd="0" presId="urn:microsoft.com/office/officeart/2005/8/layout/radial6"/>
    <dgm:cxn modelId="{29417A47-039C-488D-9B54-413B09F42E45}" type="presParOf" srcId="{8E4B64D4-1A01-4E16-B1B9-CA2CDD5AD855}" destId="{7C3A78CE-10DE-4233-A143-B16E6B6E741D}" srcOrd="3" destOrd="0" presId="urn:microsoft.com/office/officeart/2005/8/layout/radial6"/>
    <dgm:cxn modelId="{05DFFC94-D0F9-4F0A-A456-FEDE1C1A0CCF}" type="presParOf" srcId="{8E4B64D4-1A01-4E16-B1B9-CA2CDD5AD855}" destId="{E69AF026-92B1-4D17-8236-694BBF874621}" srcOrd="4" destOrd="0" presId="urn:microsoft.com/office/officeart/2005/8/layout/radial6"/>
    <dgm:cxn modelId="{B567F5C6-2F8C-47DC-A145-3190F2677517}" type="presParOf" srcId="{8E4B64D4-1A01-4E16-B1B9-CA2CDD5AD855}" destId="{64D6297E-3894-401A-B56E-F56DD83E56E0}" srcOrd="5" destOrd="0" presId="urn:microsoft.com/office/officeart/2005/8/layout/radial6"/>
    <dgm:cxn modelId="{2A25135C-AA14-4502-ADDC-942F63011341}" type="presParOf" srcId="{8E4B64D4-1A01-4E16-B1B9-CA2CDD5AD855}" destId="{05DFDD24-8062-4547-AB72-D6644E9B1077}" srcOrd="6" destOrd="0" presId="urn:microsoft.com/office/officeart/2005/8/layout/radial6"/>
    <dgm:cxn modelId="{2C9AFE5C-F7A2-4376-ADF7-4F13148E0EF6}" type="presParOf" srcId="{8E4B64D4-1A01-4E16-B1B9-CA2CDD5AD855}" destId="{4DD188A3-2D54-4077-946F-4E745760691B}" srcOrd="7" destOrd="0" presId="urn:microsoft.com/office/officeart/2005/8/layout/radial6"/>
    <dgm:cxn modelId="{D75AA59A-E6F4-4DDC-98F8-902F3A97CA33}" type="presParOf" srcId="{8E4B64D4-1A01-4E16-B1B9-CA2CDD5AD855}" destId="{B71BE6FB-0CD1-4D51-B041-9E41DF9DD800}" srcOrd="8" destOrd="0" presId="urn:microsoft.com/office/officeart/2005/8/layout/radial6"/>
    <dgm:cxn modelId="{3050D244-CA42-4AF7-B454-6EADD6BE65C2}" type="presParOf" srcId="{8E4B64D4-1A01-4E16-B1B9-CA2CDD5AD855}" destId="{B14EB8DA-1B4E-4316-8B98-89025D04E68A}" srcOrd="9" destOrd="0" presId="urn:microsoft.com/office/officeart/2005/8/layout/radial6"/>
    <dgm:cxn modelId="{ECD6C90F-89F7-43BE-BFF1-17FB7A873A0E}" type="presParOf" srcId="{8E4B64D4-1A01-4E16-B1B9-CA2CDD5AD855}" destId="{760896F9-0595-4151-8EBA-D5EE9CF8492A}" srcOrd="10" destOrd="0" presId="urn:microsoft.com/office/officeart/2005/8/layout/radial6"/>
    <dgm:cxn modelId="{8CBDF8BA-4E59-4D26-BD00-3855A7A59A72}" type="presParOf" srcId="{8E4B64D4-1A01-4E16-B1B9-CA2CDD5AD855}" destId="{CF6CF25C-ADAC-472B-B5B8-B40B5E615AE9}" srcOrd="11" destOrd="0" presId="urn:microsoft.com/office/officeart/2005/8/layout/radial6"/>
    <dgm:cxn modelId="{573FEF8C-F575-4436-A6E6-363E6D640BCF}" type="presParOf" srcId="{8E4B64D4-1A01-4E16-B1B9-CA2CDD5AD855}" destId="{B3A8020F-0692-4B2B-92F5-77098C6F1EEC}" srcOrd="12" destOrd="0" presId="urn:microsoft.com/office/officeart/2005/8/layout/radial6"/>
    <dgm:cxn modelId="{F8ECFB11-B5C4-475C-ACF5-B1588B4DE1EB}" type="presParOf" srcId="{8E4B64D4-1A01-4E16-B1B9-CA2CDD5AD855}" destId="{D8787107-FC19-4910-8FCE-51634B56E979}" srcOrd="13" destOrd="0" presId="urn:microsoft.com/office/officeart/2005/8/layout/radial6"/>
    <dgm:cxn modelId="{CFE41014-09EF-4573-9C79-12B32119ADF5}" type="presParOf" srcId="{8E4B64D4-1A01-4E16-B1B9-CA2CDD5AD855}" destId="{3A49A18D-1C43-47E5-B22B-4C9921AD48F1}" srcOrd="14" destOrd="0" presId="urn:microsoft.com/office/officeart/2005/8/layout/radial6"/>
    <dgm:cxn modelId="{BC7BD10A-BA13-4CA7-A4FA-977AFA14EF72}" type="presParOf" srcId="{8E4B64D4-1A01-4E16-B1B9-CA2CDD5AD855}" destId="{0F156FE2-0CA5-4557-81E1-76E9726A8B11}" srcOrd="15" destOrd="0" presId="urn:microsoft.com/office/officeart/2005/8/layout/radial6"/>
    <dgm:cxn modelId="{24B20C2A-8AE9-445F-BFDC-ED6D75D5085E}" type="presParOf" srcId="{8E4B64D4-1A01-4E16-B1B9-CA2CDD5AD855}" destId="{386A9D55-4E1E-408A-9685-A535F89F7130}" srcOrd="16" destOrd="0" presId="urn:microsoft.com/office/officeart/2005/8/layout/radial6"/>
    <dgm:cxn modelId="{3F11CD7C-BA5E-452F-B54C-3536E9B83433}" type="presParOf" srcId="{8E4B64D4-1A01-4E16-B1B9-CA2CDD5AD855}" destId="{85A5FCD3-6158-469A-9149-A227D2E75AC9}" srcOrd="17" destOrd="0" presId="urn:microsoft.com/office/officeart/2005/8/layout/radial6"/>
    <dgm:cxn modelId="{614467AC-077D-4490-8DDE-06D09603A9AB}" type="presParOf" srcId="{8E4B64D4-1A01-4E16-B1B9-CA2CDD5AD855}" destId="{F9D40BCC-5107-4564-84EA-7170D9972C05}" srcOrd="18" destOrd="0" presId="urn:microsoft.com/office/officeart/2005/8/layout/radial6"/>
    <dgm:cxn modelId="{8A65AB49-1BD3-4FF0-826F-468092F968ED}" type="presParOf" srcId="{8E4B64D4-1A01-4E16-B1B9-CA2CDD5AD855}" destId="{B24377FE-B494-4CB6-A810-853C087C9366}" srcOrd="19" destOrd="0" presId="urn:microsoft.com/office/officeart/2005/8/layout/radial6"/>
    <dgm:cxn modelId="{D67FE804-00B2-4E0B-B037-8B123B21BF73}" type="presParOf" srcId="{8E4B64D4-1A01-4E16-B1B9-CA2CDD5AD855}" destId="{F2202CD7-5905-45A8-9F21-6F519C0E5681}" srcOrd="20" destOrd="0" presId="urn:microsoft.com/office/officeart/2005/8/layout/radial6"/>
    <dgm:cxn modelId="{00B7830D-0837-4567-BB34-F3705F2CEA0B}" type="presParOf" srcId="{8E4B64D4-1A01-4E16-B1B9-CA2CDD5AD855}" destId="{F347035F-F36C-4AE8-BD9D-8BD215ED07E7}" srcOrd="21" destOrd="0" presId="urn:microsoft.com/office/officeart/2005/8/layout/radial6"/>
    <dgm:cxn modelId="{5CFFBF9A-8383-493D-A408-A7F29415E451}" type="presParOf" srcId="{8E4B64D4-1A01-4E16-B1B9-CA2CDD5AD855}" destId="{0D8ED59C-6362-463E-8836-1B0311A85A6C}" srcOrd="22" destOrd="0" presId="urn:microsoft.com/office/officeart/2005/8/layout/radial6"/>
    <dgm:cxn modelId="{1B773CCE-32E4-4FD8-BED1-61432CDF7C4B}" type="presParOf" srcId="{8E4B64D4-1A01-4E16-B1B9-CA2CDD5AD855}" destId="{B959C12B-1424-490E-B779-7D0CEFD35AB5}" srcOrd="23" destOrd="0" presId="urn:microsoft.com/office/officeart/2005/8/layout/radial6"/>
    <dgm:cxn modelId="{9828D74A-8901-4CAA-81BE-FA069ACAC211}" type="presParOf" srcId="{8E4B64D4-1A01-4E16-B1B9-CA2CDD5AD855}" destId="{0D583DBF-FDA3-4304-86BF-854FCE146CED}" srcOrd="24" destOrd="0" presId="urn:microsoft.com/office/officeart/2005/8/layout/radial6"/>
    <dgm:cxn modelId="{9B49BB9A-8018-47E2-B5C1-32DA4C1B1C49}" type="presParOf" srcId="{8E4B64D4-1A01-4E16-B1B9-CA2CDD5AD855}" destId="{B701E898-5240-4F35-8E55-C9076C028225}" srcOrd="25" destOrd="0" presId="urn:microsoft.com/office/officeart/2005/8/layout/radial6"/>
    <dgm:cxn modelId="{3FA0E052-3127-4C95-8C66-829D439D7FFB}" type="presParOf" srcId="{8E4B64D4-1A01-4E16-B1B9-CA2CDD5AD855}" destId="{F2CB61CC-3B25-4BE7-83BB-878A90223B91}" srcOrd="26" destOrd="0" presId="urn:microsoft.com/office/officeart/2005/8/layout/radial6"/>
    <dgm:cxn modelId="{28CE19D4-C253-41E7-84EE-D64548F724F3}" type="presParOf" srcId="{8E4B64D4-1A01-4E16-B1B9-CA2CDD5AD855}" destId="{2E832B8D-CC2B-49AB-B829-96F46DA0A8B2}" srcOrd="27" destOrd="0" presId="urn:microsoft.com/office/officeart/2005/8/layout/radial6"/>
    <dgm:cxn modelId="{F9DABD11-F9F1-4424-8339-A50527B8086C}" type="presParOf" srcId="{8E4B64D4-1A01-4E16-B1B9-CA2CDD5AD855}" destId="{49586313-9702-47AE-BF67-8502A05A70C3}" srcOrd="28" destOrd="0" presId="urn:microsoft.com/office/officeart/2005/8/layout/radial6"/>
    <dgm:cxn modelId="{3E47C445-E41C-4DBC-A0E6-C07BBBE07A9B}" type="presParOf" srcId="{8E4B64D4-1A01-4E16-B1B9-CA2CDD5AD855}" destId="{FD601CAC-B857-479B-A5B1-B3223805B0CC}" srcOrd="29" destOrd="0" presId="urn:microsoft.com/office/officeart/2005/8/layout/radial6"/>
    <dgm:cxn modelId="{DCD655F3-B7E0-4100-A742-77FDC2CBD494}" type="presParOf" srcId="{8E4B64D4-1A01-4E16-B1B9-CA2CDD5AD855}" destId="{C11C0F17-5529-4139-AFFA-2781534A2346}" srcOrd="30" destOrd="0" presId="urn:microsoft.com/office/officeart/2005/8/layout/radial6"/>
    <dgm:cxn modelId="{2D96A2E7-6CE4-4124-B5FC-9FA22F53526F}" type="presParOf" srcId="{8E4B64D4-1A01-4E16-B1B9-CA2CDD5AD855}" destId="{DECF952F-8E7F-43F7-A1A3-EEAF99564086}" srcOrd="31" destOrd="0" presId="urn:microsoft.com/office/officeart/2005/8/layout/radial6"/>
    <dgm:cxn modelId="{D790DB01-86F7-44A3-8815-0FC785AE2037}" type="presParOf" srcId="{8E4B64D4-1A01-4E16-B1B9-CA2CDD5AD855}" destId="{890796B5-E876-43F9-B3B8-B727F0EDCCB3}" srcOrd="32" destOrd="0" presId="urn:microsoft.com/office/officeart/2005/8/layout/radial6"/>
    <dgm:cxn modelId="{BD37D121-DEFE-45D3-9055-00A73DA5D5CE}" type="presParOf" srcId="{8E4B64D4-1A01-4E16-B1B9-CA2CDD5AD855}" destId="{0AA54162-3F80-482E-9463-AA107C544A71}" srcOrd="33" destOrd="0" presId="urn:microsoft.com/office/officeart/2005/8/layout/radial6"/>
    <dgm:cxn modelId="{7EA02084-8D20-45FF-B688-B5646981A991}" type="presParOf" srcId="{8E4B64D4-1A01-4E16-B1B9-CA2CDD5AD855}" destId="{46AF483F-886E-4DEE-B222-16124FDA35A3}" srcOrd="34" destOrd="0" presId="urn:microsoft.com/office/officeart/2005/8/layout/radial6"/>
    <dgm:cxn modelId="{AF435CA9-73F1-4656-8967-BC5C66C5A9E9}" type="presParOf" srcId="{8E4B64D4-1A01-4E16-B1B9-CA2CDD5AD855}" destId="{7226D220-02B4-4AF1-941E-7201AB3EAC61}" srcOrd="35" destOrd="0" presId="urn:microsoft.com/office/officeart/2005/8/layout/radial6"/>
    <dgm:cxn modelId="{175FD99D-F4FE-4BAB-AA84-97D312A616BC}" type="presParOf" srcId="{8E4B64D4-1A01-4E16-B1B9-CA2CDD5AD855}" destId="{278206E6-0ADF-4C9E-A86E-F3294786DA7C}" srcOrd="36" destOrd="0" presId="urn:microsoft.com/office/officeart/2005/8/layout/radial6"/>
    <dgm:cxn modelId="{3E205B9E-77D3-46DF-BAE4-9383B005F3F1}" type="presParOf" srcId="{8E4B64D4-1A01-4E16-B1B9-CA2CDD5AD855}" destId="{B22EAA42-1CCB-4BA2-9976-B03BF5A29485}" srcOrd="37" destOrd="0" presId="urn:microsoft.com/office/officeart/2005/8/layout/radial6"/>
    <dgm:cxn modelId="{F0882BB1-A940-41CB-AA6D-027E77F94116}" type="presParOf" srcId="{8E4B64D4-1A01-4E16-B1B9-CA2CDD5AD855}" destId="{62DC1F0A-5818-42EB-9612-318130C47F0F}" srcOrd="38" destOrd="0" presId="urn:microsoft.com/office/officeart/2005/8/layout/radial6"/>
    <dgm:cxn modelId="{937AE015-FC46-42AD-8460-0CEC4D32F71B}" type="presParOf" srcId="{8E4B64D4-1A01-4E16-B1B9-CA2CDD5AD855}" destId="{E0C8EEE9-3610-4270-9C32-70F2B41C93D8}" srcOrd="39" destOrd="0" presId="urn:microsoft.com/office/officeart/2005/8/layout/radial6"/>
    <dgm:cxn modelId="{D670EA7D-EB86-4885-9DDC-32019414FC9C}" type="presParOf" srcId="{8E4B64D4-1A01-4E16-B1B9-CA2CDD5AD855}" destId="{7A2AAE63-55EE-498F-AF4E-960B49DAEAC4}" srcOrd="40" destOrd="0" presId="urn:microsoft.com/office/officeart/2005/8/layout/radial6"/>
    <dgm:cxn modelId="{28EABF46-2F9E-49BC-9815-F9D3E7413E9A}" type="presParOf" srcId="{8E4B64D4-1A01-4E16-B1B9-CA2CDD5AD855}" destId="{7956AECB-F06E-4505-903A-82B53BE71007}" srcOrd="41" destOrd="0" presId="urn:microsoft.com/office/officeart/2005/8/layout/radial6"/>
    <dgm:cxn modelId="{16932040-2600-4654-9DC2-7C707D3AB18E}" type="presParOf" srcId="{8E4B64D4-1A01-4E16-B1B9-CA2CDD5AD855}" destId="{5CCA0FAB-552B-4CB2-B950-2BFC28E21B46}" srcOrd="42" destOrd="0" presId="urn:microsoft.com/office/officeart/2005/8/layout/radial6"/>
    <dgm:cxn modelId="{D6E381E1-FC04-4D30-9CDE-6D9CEA803492}" type="presParOf" srcId="{8E4B64D4-1A01-4E16-B1B9-CA2CDD5AD855}" destId="{F81AFF09-2247-4B5A-99E9-B611B49D81A6}" srcOrd="43" destOrd="0" presId="urn:microsoft.com/office/officeart/2005/8/layout/radial6"/>
    <dgm:cxn modelId="{D6B52EA6-96C3-4740-A53F-BF6AD2EF87F8}" type="presParOf" srcId="{8E4B64D4-1A01-4E16-B1B9-CA2CDD5AD855}" destId="{9DAD1C6A-69CA-4FF2-8BAE-778AD5B12047}" srcOrd="44" destOrd="0" presId="urn:microsoft.com/office/officeart/2005/8/layout/radial6"/>
    <dgm:cxn modelId="{0C6F0D7C-3996-4CF6-B0DE-B0CCB9D0B646}" type="presParOf" srcId="{8E4B64D4-1A01-4E16-B1B9-CA2CDD5AD855}" destId="{98F3490E-6956-41A3-B835-1EFB9EAAB871}" srcOrd="45" destOrd="0" presId="urn:microsoft.com/office/officeart/2005/8/layout/radial6"/>
    <dgm:cxn modelId="{760B2D0D-747A-484A-A05D-BA342842BEF0}" type="presParOf" srcId="{8E4B64D4-1A01-4E16-B1B9-CA2CDD5AD855}" destId="{EB91021C-A166-46D9-8AA8-D8B7A6222434}" srcOrd="46" destOrd="0" presId="urn:microsoft.com/office/officeart/2005/8/layout/radial6"/>
    <dgm:cxn modelId="{ED768E20-21C7-421D-915E-CB3DDA5499C5}" type="presParOf" srcId="{8E4B64D4-1A01-4E16-B1B9-CA2CDD5AD855}" destId="{8C32E820-1AEE-4216-AF3A-F5B4FDD9B988}" srcOrd="47" destOrd="0" presId="urn:microsoft.com/office/officeart/2005/8/layout/radial6"/>
    <dgm:cxn modelId="{E5E6966C-6BD4-48D3-A3E1-AB1073605C8A}" type="presParOf" srcId="{8E4B64D4-1A01-4E16-B1B9-CA2CDD5AD855}" destId="{8765815B-A404-4E6F-A10A-CCAC4BB22522}" srcOrd="4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5815B-A404-4E6F-A10A-CCAC4BB22522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3490E-6956-41A3-B835-1EFB9EAAB871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EB8DA-1B4E-4316-8B98-89025D04E68A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0D781-C1CF-4BD9-B28F-981080804447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10440000"/>
            <a:gd name="adj2" fmla="val 11880000"/>
            <a:gd name="adj3" fmla="val 18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A64DC-FABF-4FF9-84F7-13D676F5D409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9000000"/>
            <a:gd name="adj2" fmla="val 10440000"/>
            <a:gd name="adj3" fmla="val 18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C5886-D82A-45F9-A520-18EA5AEECE6C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7560000"/>
            <a:gd name="adj2" fmla="val 9000000"/>
            <a:gd name="adj3" fmla="val 18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8DB7-C67F-4F8A-9816-E671659C0808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6120000"/>
            <a:gd name="adj2" fmla="val 7560000"/>
            <a:gd name="adj3" fmla="val 18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4215F-7612-4D7F-8BAD-46C3C2B6AB33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4680000"/>
            <a:gd name="adj2" fmla="val 6120000"/>
            <a:gd name="adj3" fmla="val 18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5FF21-D356-48AF-B5F2-F4D8A18B511B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3240000"/>
            <a:gd name="adj2" fmla="val 4680000"/>
            <a:gd name="adj3" fmla="val 18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FD0F3-0DE0-451B-9ED3-DC3463323BCE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1800000"/>
            <a:gd name="adj2" fmla="val 3240000"/>
            <a:gd name="adj3" fmla="val 18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A78BC-40D5-4A22-8299-9E5BFBFE26A4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360000"/>
            <a:gd name="adj2" fmla="val 1800000"/>
            <a:gd name="adj3" fmla="val 18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3365E-2FA1-4043-8A74-26F50F2C7835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20520000"/>
            <a:gd name="adj2" fmla="val 360000"/>
            <a:gd name="adj3" fmla="val 18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CDED3-D98A-4E5A-8489-6952A4376108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19080000"/>
            <a:gd name="adj2" fmla="val 20520000"/>
            <a:gd name="adj3" fmla="val 18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93E51-5254-4C1F-BE31-5BC748923210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17640000"/>
            <a:gd name="adj2" fmla="val 19080000"/>
            <a:gd name="adj3" fmla="val 18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A78CE-10DE-4233-A143-B16E6B6E741D}">
      <dsp:nvSpPr>
        <dsp:cNvPr id="0" name=""/>
        <dsp:cNvSpPr/>
      </dsp:nvSpPr>
      <dsp:spPr>
        <a:xfrm>
          <a:off x="2267419" y="373249"/>
          <a:ext cx="6224600" cy="6224600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C59B8-6B8A-4A5C-9F2D-02FB6DE417C5}">
      <dsp:nvSpPr>
        <dsp:cNvPr id="0" name=""/>
        <dsp:cNvSpPr/>
      </dsp:nvSpPr>
      <dsp:spPr>
        <a:xfrm>
          <a:off x="3086101" y="1249676"/>
          <a:ext cx="4587237" cy="447174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Namai</a:t>
          </a:r>
          <a:endParaRPr lang="lt-LT" sz="6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57886" y="1904548"/>
        <a:ext cx="3243667" cy="3162002"/>
      </dsp:txXfrm>
    </dsp:sp>
    <dsp:sp modelId="{07751978-2680-411E-96A6-AF46E5994B8B}">
      <dsp:nvSpPr>
        <dsp:cNvPr id="0" name=""/>
        <dsp:cNvSpPr/>
      </dsp:nvSpPr>
      <dsp:spPr>
        <a:xfrm>
          <a:off x="4978867" y="1259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Mama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96274" y="118666"/>
        <a:ext cx="566890" cy="566890"/>
      </dsp:txXfrm>
    </dsp:sp>
    <dsp:sp modelId="{7C697D36-53AD-4220-BB78-D2C3180719D3}">
      <dsp:nvSpPr>
        <dsp:cNvPr id="0" name=""/>
        <dsp:cNvSpPr/>
      </dsp:nvSpPr>
      <dsp:spPr>
        <a:xfrm>
          <a:off x="6233015" y="267836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Skanus maistas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350422" y="385243"/>
        <a:ext cx="566890" cy="566890"/>
      </dsp:txXfrm>
    </dsp:sp>
    <dsp:sp modelId="{D8BCEAF3-152C-4D3B-817A-71189E9D3F12}">
      <dsp:nvSpPr>
        <dsp:cNvPr id="0" name=""/>
        <dsp:cNvSpPr/>
      </dsp:nvSpPr>
      <dsp:spPr>
        <a:xfrm>
          <a:off x="7270309" y="1021474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Šventės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387716" y="1138881"/>
        <a:ext cx="566890" cy="566890"/>
      </dsp:txXfrm>
    </dsp:sp>
    <dsp:sp modelId="{B0960E34-5018-4E8A-9F90-9A9EC3C1C6DD}">
      <dsp:nvSpPr>
        <dsp:cNvPr id="0" name=""/>
        <dsp:cNvSpPr/>
      </dsp:nvSpPr>
      <dsp:spPr>
        <a:xfrm>
          <a:off x="7911392" y="2131863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Naminiai gyvūnai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028799" y="2249270"/>
        <a:ext cx="566890" cy="566890"/>
      </dsp:txXfrm>
    </dsp:sp>
    <dsp:sp modelId="{9988F01F-C1FE-4A73-9240-B4E207BC0A9D}">
      <dsp:nvSpPr>
        <dsp:cNvPr id="0" name=""/>
        <dsp:cNvSpPr/>
      </dsp:nvSpPr>
      <dsp:spPr>
        <a:xfrm>
          <a:off x="8045415" y="3407005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Laisvalaikis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162822" y="3524412"/>
        <a:ext cx="566890" cy="566890"/>
      </dsp:txXfrm>
    </dsp:sp>
    <dsp:sp modelId="{ED40A781-8DC7-4A5C-9FCE-380815DC2CDD}">
      <dsp:nvSpPr>
        <dsp:cNvPr id="0" name=""/>
        <dsp:cNvSpPr/>
      </dsp:nvSpPr>
      <dsp:spPr>
        <a:xfrm>
          <a:off x="7649204" y="4626417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Tėvai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766611" y="4743824"/>
        <a:ext cx="566890" cy="566890"/>
      </dsp:txXfrm>
    </dsp:sp>
    <dsp:sp modelId="{99676B44-0F3C-4ABB-8CD7-F65BBD1533F1}">
      <dsp:nvSpPr>
        <dsp:cNvPr id="0" name=""/>
        <dsp:cNvSpPr/>
      </dsp:nvSpPr>
      <dsp:spPr>
        <a:xfrm>
          <a:off x="6791267" y="5579252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Sausainiai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908674" y="5696659"/>
        <a:ext cx="566890" cy="566890"/>
      </dsp:txXfrm>
    </dsp:sp>
    <dsp:sp modelId="{CE539184-BF99-4284-ABDF-5874BB4F0CEB}">
      <dsp:nvSpPr>
        <dsp:cNvPr id="0" name=""/>
        <dsp:cNvSpPr/>
      </dsp:nvSpPr>
      <dsp:spPr>
        <a:xfrm>
          <a:off x="5619950" y="6100756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Sesė, brolis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737357" y="6218163"/>
        <a:ext cx="566890" cy="566890"/>
      </dsp:txXfrm>
    </dsp:sp>
    <dsp:sp modelId="{4BD7A2A1-22E6-4DCE-A313-77CC1DA6BA62}">
      <dsp:nvSpPr>
        <dsp:cNvPr id="0" name=""/>
        <dsp:cNvSpPr/>
      </dsp:nvSpPr>
      <dsp:spPr>
        <a:xfrm>
          <a:off x="4337784" y="6100756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Augalai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455191" y="6218163"/>
        <a:ext cx="566890" cy="566890"/>
      </dsp:txXfrm>
    </dsp:sp>
    <dsp:sp modelId="{5F8A9A25-71F7-49EE-B3D5-7867C0E7DD08}">
      <dsp:nvSpPr>
        <dsp:cNvPr id="0" name=""/>
        <dsp:cNvSpPr/>
      </dsp:nvSpPr>
      <dsp:spPr>
        <a:xfrm>
          <a:off x="3166467" y="5579252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Saugumas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283874" y="5696659"/>
        <a:ext cx="566890" cy="566890"/>
      </dsp:txXfrm>
    </dsp:sp>
    <dsp:sp modelId="{2F7BC234-48D2-4212-A112-A9A4BA04361D}">
      <dsp:nvSpPr>
        <dsp:cNvPr id="0" name=""/>
        <dsp:cNvSpPr/>
      </dsp:nvSpPr>
      <dsp:spPr>
        <a:xfrm>
          <a:off x="2308531" y="4626417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Šiluma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25938" y="4743824"/>
        <a:ext cx="566890" cy="566890"/>
      </dsp:txXfrm>
    </dsp:sp>
    <dsp:sp modelId="{35D50E6E-656F-4353-9E37-440FD3200F45}">
      <dsp:nvSpPr>
        <dsp:cNvPr id="0" name=""/>
        <dsp:cNvSpPr/>
      </dsp:nvSpPr>
      <dsp:spPr>
        <a:xfrm>
          <a:off x="1912320" y="3407005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Meilė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29727" y="3524412"/>
        <a:ext cx="566890" cy="566890"/>
      </dsp:txXfrm>
    </dsp:sp>
    <dsp:sp modelId="{4DD188A3-2D54-4077-946F-4E745760691B}">
      <dsp:nvSpPr>
        <dsp:cNvPr id="0" name=""/>
        <dsp:cNvSpPr/>
      </dsp:nvSpPr>
      <dsp:spPr>
        <a:xfrm>
          <a:off x="2046343" y="2131863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Šeima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163750" y="2249270"/>
        <a:ext cx="566890" cy="566890"/>
      </dsp:txXfrm>
    </dsp:sp>
    <dsp:sp modelId="{F81AFF09-2247-4B5A-99E9-B611B49D81A6}">
      <dsp:nvSpPr>
        <dsp:cNvPr id="0" name=""/>
        <dsp:cNvSpPr/>
      </dsp:nvSpPr>
      <dsp:spPr>
        <a:xfrm>
          <a:off x="2687426" y="1021474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Patogumai 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04833" y="1138881"/>
        <a:ext cx="566890" cy="566890"/>
      </dsp:txXfrm>
    </dsp:sp>
    <dsp:sp modelId="{EB91021C-A166-46D9-8AA8-D8B7A6222434}">
      <dsp:nvSpPr>
        <dsp:cNvPr id="0" name=""/>
        <dsp:cNvSpPr/>
      </dsp:nvSpPr>
      <dsp:spPr>
        <a:xfrm>
          <a:off x="3724720" y="267836"/>
          <a:ext cx="801704" cy="8017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Žaislai</a:t>
          </a:r>
          <a:endParaRPr lang="lt-LT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842127" y="385243"/>
        <a:ext cx="566890" cy="5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5815B-A404-4E6F-A10A-CCAC4BB22522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14850000"/>
            <a:gd name="adj2" fmla="val 1620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3490E-6956-41A3-B835-1EFB9EAAB871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13500000"/>
            <a:gd name="adj2" fmla="val 1485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A0FAB-552B-4CB2-B950-2BFC28E21B46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12150000"/>
            <a:gd name="adj2" fmla="val 1350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8EEE9-3610-4270-9C32-70F2B41C93D8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10800000"/>
            <a:gd name="adj2" fmla="val 1215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206E6-0ADF-4C9E-A86E-F3294786DA7C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9450000"/>
            <a:gd name="adj2" fmla="val 1080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54162-3F80-482E-9463-AA107C544A71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8100000"/>
            <a:gd name="adj2" fmla="val 945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C0F17-5529-4139-AFFA-2781534A2346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6750000"/>
            <a:gd name="adj2" fmla="val 810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32B8D-CC2B-49AB-B829-96F46DA0A8B2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5400000"/>
            <a:gd name="adj2" fmla="val 675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83DBF-FDA3-4304-86BF-854FCE146CED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4050000"/>
            <a:gd name="adj2" fmla="val 540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7035F-F36C-4AE8-BD9D-8BD215ED07E7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2700000"/>
            <a:gd name="adj2" fmla="val 405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40BCC-5107-4564-84EA-7170D9972C05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1350000"/>
            <a:gd name="adj2" fmla="val 270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56FE2-0CA5-4557-81E1-76E9726A8B11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0"/>
            <a:gd name="adj2" fmla="val 135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8020F-0692-4B2B-92F5-77098C6F1EEC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20250000"/>
            <a:gd name="adj2" fmla="val 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EB8DA-1B4E-4316-8B98-89025D04E68A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18900000"/>
            <a:gd name="adj2" fmla="val 2025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FDD24-8062-4547-AB72-D6644E9B1077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17550000"/>
            <a:gd name="adj2" fmla="val 1890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A78CE-10DE-4233-A143-B16E6B6E741D}">
      <dsp:nvSpPr>
        <dsp:cNvPr id="0" name=""/>
        <dsp:cNvSpPr/>
      </dsp:nvSpPr>
      <dsp:spPr>
        <a:xfrm>
          <a:off x="2534993" y="355673"/>
          <a:ext cx="6238093" cy="6238093"/>
        </a:xfrm>
        <a:prstGeom prst="blockArc">
          <a:avLst>
            <a:gd name="adj1" fmla="val 16200000"/>
            <a:gd name="adj2" fmla="val 17550000"/>
            <a:gd name="adj3" fmla="val 17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C59B8-6B8A-4A5C-9F2D-02FB6DE417C5}">
      <dsp:nvSpPr>
        <dsp:cNvPr id="0" name=""/>
        <dsp:cNvSpPr/>
      </dsp:nvSpPr>
      <dsp:spPr>
        <a:xfrm>
          <a:off x="3695696" y="1623057"/>
          <a:ext cx="3916687" cy="37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/>
            <a:t>Namas</a:t>
          </a:r>
          <a:endParaRPr lang="lt-LT" sz="6500" kern="1200"/>
        </a:p>
      </dsp:txBody>
      <dsp:txXfrm>
        <a:off x="4269282" y="2165396"/>
        <a:ext cx="2769515" cy="2618647"/>
      </dsp:txXfrm>
    </dsp:sp>
    <dsp:sp modelId="{07751978-2680-411E-96A6-AF46E5994B8B}">
      <dsp:nvSpPr>
        <dsp:cNvPr id="0" name=""/>
        <dsp:cNvSpPr/>
      </dsp:nvSpPr>
      <dsp:spPr>
        <a:xfrm>
          <a:off x="5276712" y="5513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daugiabutis</a:t>
          </a:r>
          <a:endParaRPr lang="lt-LT" sz="800" kern="1200"/>
        </a:p>
      </dsp:txBody>
      <dsp:txXfrm>
        <a:off x="5387229" y="116030"/>
        <a:ext cx="533620" cy="533620"/>
      </dsp:txXfrm>
    </dsp:sp>
    <dsp:sp modelId="{E69AF026-92B1-4D17-8236-694BBF874621}">
      <dsp:nvSpPr>
        <dsp:cNvPr id="0" name=""/>
        <dsp:cNvSpPr/>
      </dsp:nvSpPr>
      <dsp:spPr>
        <a:xfrm>
          <a:off x="6459923" y="240868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senas</a:t>
          </a:r>
          <a:endParaRPr lang="lt-LT" sz="800" kern="1200"/>
        </a:p>
      </dsp:txBody>
      <dsp:txXfrm>
        <a:off x="6570440" y="351385"/>
        <a:ext cx="533620" cy="533620"/>
      </dsp:txXfrm>
    </dsp:sp>
    <dsp:sp modelId="{4DD188A3-2D54-4077-946F-4E745760691B}">
      <dsp:nvSpPr>
        <dsp:cNvPr id="0" name=""/>
        <dsp:cNvSpPr/>
      </dsp:nvSpPr>
      <dsp:spPr>
        <a:xfrm>
          <a:off x="7463001" y="911103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spalvotas</a:t>
          </a:r>
          <a:endParaRPr lang="lt-LT" sz="800" kern="1200"/>
        </a:p>
      </dsp:txBody>
      <dsp:txXfrm>
        <a:off x="7573518" y="1021620"/>
        <a:ext cx="533620" cy="533620"/>
      </dsp:txXfrm>
    </dsp:sp>
    <dsp:sp modelId="{760896F9-0595-4151-8EBA-D5EE9CF8492A}">
      <dsp:nvSpPr>
        <dsp:cNvPr id="0" name=""/>
        <dsp:cNvSpPr/>
      </dsp:nvSpPr>
      <dsp:spPr>
        <a:xfrm>
          <a:off x="8133236" y="1914181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apleistas</a:t>
          </a:r>
          <a:endParaRPr lang="lt-LT" sz="800" kern="1200"/>
        </a:p>
      </dsp:txBody>
      <dsp:txXfrm>
        <a:off x="8243753" y="2024698"/>
        <a:ext cx="533620" cy="533620"/>
      </dsp:txXfrm>
    </dsp:sp>
    <dsp:sp modelId="{D8787107-FC19-4910-8FCE-51634B56E979}">
      <dsp:nvSpPr>
        <dsp:cNvPr id="0" name=""/>
        <dsp:cNvSpPr/>
      </dsp:nvSpPr>
      <dsp:spPr>
        <a:xfrm>
          <a:off x="8368592" y="3097392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naujas</a:t>
          </a:r>
          <a:endParaRPr lang="lt-LT" sz="800" kern="1200"/>
        </a:p>
      </dsp:txBody>
      <dsp:txXfrm>
        <a:off x="8479109" y="3207909"/>
        <a:ext cx="533620" cy="533620"/>
      </dsp:txXfrm>
    </dsp:sp>
    <dsp:sp modelId="{386A9D55-4E1E-408A-9685-A535F89F7130}">
      <dsp:nvSpPr>
        <dsp:cNvPr id="0" name=""/>
        <dsp:cNvSpPr/>
      </dsp:nvSpPr>
      <dsp:spPr>
        <a:xfrm>
          <a:off x="8133236" y="4280603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mūrinis</a:t>
          </a:r>
          <a:endParaRPr lang="lt-LT" sz="800" kern="1200"/>
        </a:p>
      </dsp:txBody>
      <dsp:txXfrm>
        <a:off x="8243753" y="4391120"/>
        <a:ext cx="533620" cy="533620"/>
      </dsp:txXfrm>
    </dsp:sp>
    <dsp:sp modelId="{B24377FE-B494-4CB6-A810-853C087C9366}">
      <dsp:nvSpPr>
        <dsp:cNvPr id="0" name=""/>
        <dsp:cNvSpPr/>
      </dsp:nvSpPr>
      <dsp:spPr>
        <a:xfrm>
          <a:off x="7463001" y="5283681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akmeninis</a:t>
          </a:r>
          <a:endParaRPr lang="lt-LT" sz="800" kern="1200"/>
        </a:p>
      </dsp:txBody>
      <dsp:txXfrm>
        <a:off x="7573518" y="5394198"/>
        <a:ext cx="533620" cy="533620"/>
      </dsp:txXfrm>
    </dsp:sp>
    <dsp:sp modelId="{0D8ED59C-6362-463E-8836-1B0311A85A6C}">
      <dsp:nvSpPr>
        <dsp:cNvPr id="0" name=""/>
        <dsp:cNvSpPr/>
      </dsp:nvSpPr>
      <dsp:spPr>
        <a:xfrm>
          <a:off x="6459923" y="5953916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iš plastilino</a:t>
          </a:r>
          <a:endParaRPr lang="lt-LT" sz="800" kern="1200"/>
        </a:p>
      </dsp:txBody>
      <dsp:txXfrm>
        <a:off x="6570440" y="6064433"/>
        <a:ext cx="533620" cy="533620"/>
      </dsp:txXfrm>
    </dsp:sp>
    <dsp:sp modelId="{B701E898-5240-4F35-8E55-C9076C028225}">
      <dsp:nvSpPr>
        <dsp:cNvPr id="0" name=""/>
        <dsp:cNvSpPr/>
      </dsp:nvSpPr>
      <dsp:spPr>
        <a:xfrm>
          <a:off x="5276712" y="6189272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medinis</a:t>
          </a:r>
          <a:endParaRPr lang="lt-LT" sz="800" kern="1200"/>
        </a:p>
      </dsp:txBody>
      <dsp:txXfrm>
        <a:off x="5387229" y="6299789"/>
        <a:ext cx="533620" cy="533620"/>
      </dsp:txXfrm>
    </dsp:sp>
    <dsp:sp modelId="{49586313-9702-47AE-BF67-8502A05A70C3}">
      <dsp:nvSpPr>
        <dsp:cNvPr id="0" name=""/>
        <dsp:cNvSpPr/>
      </dsp:nvSpPr>
      <dsp:spPr>
        <a:xfrm>
          <a:off x="4093501" y="5953916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nuosavas</a:t>
          </a:r>
          <a:endParaRPr lang="lt-LT" sz="800" kern="1200"/>
        </a:p>
      </dsp:txBody>
      <dsp:txXfrm>
        <a:off x="4204018" y="6064433"/>
        <a:ext cx="533620" cy="533620"/>
      </dsp:txXfrm>
    </dsp:sp>
    <dsp:sp modelId="{DECF952F-8E7F-43F7-A1A3-EEAF99564086}">
      <dsp:nvSpPr>
        <dsp:cNvPr id="0" name=""/>
        <dsp:cNvSpPr/>
      </dsp:nvSpPr>
      <dsp:spPr>
        <a:xfrm>
          <a:off x="3090423" y="5283681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šiaudinis</a:t>
          </a:r>
          <a:endParaRPr lang="lt-LT" sz="800" kern="1200"/>
        </a:p>
      </dsp:txBody>
      <dsp:txXfrm>
        <a:off x="3200940" y="5394198"/>
        <a:ext cx="533620" cy="533620"/>
      </dsp:txXfrm>
    </dsp:sp>
    <dsp:sp modelId="{46AF483F-886E-4DEE-B222-16124FDA35A3}">
      <dsp:nvSpPr>
        <dsp:cNvPr id="0" name=""/>
        <dsp:cNvSpPr/>
      </dsp:nvSpPr>
      <dsp:spPr>
        <a:xfrm>
          <a:off x="2420188" y="4280603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molinis</a:t>
          </a:r>
          <a:endParaRPr lang="lt-LT" sz="800" kern="1200"/>
        </a:p>
      </dsp:txBody>
      <dsp:txXfrm>
        <a:off x="2530705" y="4391120"/>
        <a:ext cx="533620" cy="533620"/>
      </dsp:txXfrm>
    </dsp:sp>
    <dsp:sp modelId="{B22EAA42-1CCB-4BA2-9976-B03BF5A29485}">
      <dsp:nvSpPr>
        <dsp:cNvPr id="0" name=""/>
        <dsp:cNvSpPr/>
      </dsp:nvSpPr>
      <dsp:spPr>
        <a:xfrm>
          <a:off x="2184833" y="3097392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popierinis</a:t>
          </a:r>
          <a:endParaRPr lang="lt-LT" sz="800" kern="1200"/>
        </a:p>
      </dsp:txBody>
      <dsp:txXfrm>
        <a:off x="2295350" y="3207909"/>
        <a:ext cx="533620" cy="533620"/>
      </dsp:txXfrm>
    </dsp:sp>
    <dsp:sp modelId="{7A2AAE63-55EE-498F-AF4E-960B49DAEAC4}">
      <dsp:nvSpPr>
        <dsp:cNvPr id="0" name=""/>
        <dsp:cNvSpPr/>
      </dsp:nvSpPr>
      <dsp:spPr>
        <a:xfrm>
          <a:off x="2420188" y="1914181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blokinis</a:t>
          </a:r>
          <a:endParaRPr lang="lt-LT" sz="800" kern="1200"/>
        </a:p>
      </dsp:txBody>
      <dsp:txXfrm>
        <a:off x="2530705" y="2024698"/>
        <a:ext cx="533620" cy="533620"/>
      </dsp:txXfrm>
    </dsp:sp>
    <dsp:sp modelId="{F81AFF09-2247-4B5A-99E9-B611B49D81A6}">
      <dsp:nvSpPr>
        <dsp:cNvPr id="0" name=""/>
        <dsp:cNvSpPr/>
      </dsp:nvSpPr>
      <dsp:spPr>
        <a:xfrm>
          <a:off x="3090423" y="911103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aukštas</a:t>
          </a:r>
          <a:endParaRPr lang="lt-LT" sz="800" kern="1200"/>
        </a:p>
      </dsp:txBody>
      <dsp:txXfrm>
        <a:off x="3200940" y="1021620"/>
        <a:ext cx="533620" cy="533620"/>
      </dsp:txXfrm>
    </dsp:sp>
    <dsp:sp modelId="{EB91021C-A166-46D9-8AA8-D8B7A6222434}">
      <dsp:nvSpPr>
        <dsp:cNvPr id="0" name=""/>
        <dsp:cNvSpPr/>
      </dsp:nvSpPr>
      <dsp:spPr>
        <a:xfrm>
          <a:off x="4093501" y="240868"/>
          <a:ext cx="754654" cy="75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žemas</a:t>
          </a:r>
          <a:endParaRPr lang="lt-LT" sz="800" kern="1200"/>
        </a:p>
      </dsp:txBody>
      <dsp:txXfrm>
        <a:off x="4204018" y="351385"/>
        <a:ext cx="533620" cy="533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5C3B-515A-4222-B2A2-2BDA8D60CFE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1225-8182-431B-B15D-B141FAC1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5C3B-515A-4222-B2A2-2BDA8D60CFE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1225-8182-431B-B15D-B141FAC1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8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5C3B-515A-4222-B2A2-2BDA8D60CFE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1225-8182-431B-B15D-B141FAC1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69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5C3B-515A-4222-B2A2-2BDA8D60CFE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1225-8182-431B-B15D-B141FAC1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7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5C3B-515A-4222-B2A2-2BDA8D60CFE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1225-8182-431B-B15D-B141FAC1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9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5C3B-515A-4222-B2A2-2BDA8D60CFE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1225-8182-431B-B15D-B141FAC1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17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5C3B-515A-4222-B2A2-2BDA8D60CFE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1225-8182-431B-B15D-B141FAC1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0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5C3B-515A-4222-B2A2-2BDA8D60CFE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1225-8182-431B-B15D-B141FAC1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8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5C3B-515A-4222-B2A2-2BDA8D60CFE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1225-8182-431B-B15D-B141FAC1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5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5C3B-515A-4222-B2A2-2BDA8D60CFE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1225-8182-431B-B15D-B141FAC1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2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5C3B-515A-4222-B2A2-2BDA8D60CFE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1225-8182-431B-B15D-B141FAC1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21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15C3B-515A-4222-B2A2-2BDA8D60CFE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1225-8182-431B-B15D-B141FAC1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2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710542" y="2789918"/>
            <a:ext cx="9233808" cy="1325563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Animacinis</a:t>
            </a:r>
            <a:r>
              <a:rPr lang="en-GB" dirty="0" smtClean="0"/>
              <a:t> </a:t>
            </a:r>
            <a:r>
              <a:rPr lang="en-GB" dirty="0" err="1" smtClean="0"/>
              <a:t>filmukas</a:t>
            </a:r>
            <a:r>
              <a:rPr lang="en-GB" dirty="0" smtClean="0"/>
              <a:t> </a:t>
            </a:r>
            <a:r>
              <a:rPr lang="en-GB" dirty="0" err="1" smtClean="0"/>
              <a:t>sudominimui</a:t>
            </a:r>
            <a:r>
              <a:rPr lang="en-GB" dirty="0" smtClean="0"/>
              <a:t> “</a:t>
            </a:r>
            <a:r>
              <a:rPr lang="en-GB" dirty="0" err="1" smtClean="0"/>
              <a:t>Peliuko</a:t>
            </a:r>
            <a:r>
              <a:rPr lang="en-GB" dirty="0" smtClean="0"/>
              <a:t> </a:t>
            </a:r>
            <a:r>
              <a:rPr lang="en-GB" dirty="0" err="1" smtClean="0"/>
              <a:t>dainelė</a:t>
            </a:r>
            <a:r>
              <a:rPr lang="en-GB" dirty="0" smtClean="0"/>
              <a:t>”</a:t>
            </a:r>
            <a:br>
              <a:rPr lang="en-GB" dirty="0" smtClean="0"/>
            </a:br>
            <a:r>
              <a:rPr lang="en-GB" dirty="0" smtClean="0"/>
              <a:t>https</a:t>
            </a:r>
            <a:r>
              <a:rPr lang="en-GB" dirty="0"/>
              <a:t>://www.youtube.com/watch?v=EG_qySlE6Cc</a:t>
            </a:r>
          </a:p>
        </p:txBody>
      </p:sp>
    </p:spTree>
    <p:extLst>
      <p:ext uri="{BB962C8B-B14F-4D97-AF65-F5344CB8AC3E}">
        <p14:creationId xmlns:p14="http://schemas.microsoft.com/office/powerpoint/2010/main" val="23682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930978" y="2740933"/>
            <a:ext cx="8806543" cy="1325563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Ką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žinome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/>
              <a:t>1.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3.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4.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9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751363" y="2193925"/>
            <a:ext cx="9255579" cy="2435225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Hipotezė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galime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paršeliui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pastatyti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tvirtą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saugų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namą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iš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kitokių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medžiagų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661557" y="2226582"/>
            <a:ext cx="9100458" cy="1325563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Ką</a:t>
            </a:r>
            <a:r>
              <a:rPr lang="en-GB" dirty="0" smtClean="0"/>
              <a:t> </a:t>
            </a:r>
            <a:r>
              <a:rPr lang="en-GB" dirty="0" err="1" smtClean="0"/>
              <a:t>mes</a:t>
            </a:r>
            <a:r>
              <a:rPr lang="en-GB" dirty="0" smtClean="0"/>
              <a:t> </a:t>
            </a:r>
            <a:r>
              <a:rPr lang="en-GB" dirty="0" err="1" smtClean="0"/>
              <a:t>sužinojome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/>
              <a:t>1.</a:t>
            </a:r>
            <a:br>
              <a:rPr lang="en-GB" dirty="0" smtClean="0"/>
            </a:br>
            <a:r>
              <a:rPr lang="en-GB" dirty="0" smtClean="0"/>
              <a:t>2.</a:t>
            </a:r>
            <a:br>
              <a:rPr lang="en-GB" dirty="0" smtClean="0"/>
            </a:br>
            <a:r>
              <a:rPr lang="en-GB" dirty="0" smtClean="0"/>
              <a:t>3.</a:t>
            </a:r>
            <a:br>
              <a:rPr lang="en-GB" dirty="0" smtClean="0"/>
            </a:br>
            <a:r>
              <a:rPr lang="en-GB" dirty="0" smtClean="0"/>
              <a:t>4.</a:t>
            </a:r>
            <a:br>
              <a:rPr lang="en-GB" dirty="0" smtClean="0"/>
            </a:br>
            <a:r>
              <a:rPr lang="en-GB" dirty="0" smtClean="0"/>
              <a:t>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4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922813" y="2267403"/>
            <a:ext cx="8850087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IŠVADA: </a:t>
            </a:r>
            <a:r>
              <a:rPr lang="en-GB" dirty="0" err="1" smtClean="0"/>
              <a:t>Tvirtas</a:t>
            </a:r>
            <a:r>
              <a:rPr lang="en-GB" dirty="0" smtClean="0"/>
              <a:t> </a:t>
            </a:r>
            <a:r>
              <a:rPr lang="en-GB" dirty="0" err="1" smtClean="0"/>
              <a:t>paršeliui</a:t>
            </a:r>
            <a:r>
              <a:rPr lang="en-GB" dirty="0" smtClean="0"/>
              <a:t> </a:t>
            </a:r>
            <a:r>
              <a:rPr lang="en-GB" dirty="0" err="1" smtClean="0"/>
              <a:t>namas</a:t>
            </a:r>
            <a:r>
              <a:rPr lang="en-GB" dirty="0" smtClean="0"/>
              <a:t> </a:t>
            </a:r>
            <a:r>
              <a:rPr lang="en-GB" dirty="0" err="1" smtClean="0"/>
              <a:t>gali</a:t>
            </a:r>
            <a:r>
              <a:rPr lang="en-GB" dirty="0" smtClean="0"/>
              <a:t> </a:t>
            </a:r>
            <a:r>
              <a:rPr lang="en-GB" dirty="0" err="1" smtClean="0"/>
              <a:t>būti</a:t>
            </a:r>
            <a:r>
              <a:rPr lang="en-GB" dirty="0" smtClean="0"/>
              <a:t> </a:t>
            </a:r>
            <a:r>
              <a:rPr lang="en-GB" dirty="0" err="1" smtClean="0"/>
              <a:t>iš</a:t>
            </a:r>
            <a:r>
              <a:rPr lang="en-GB" dirty="0" smtClean="0"/>
              <a:t> </a:t>
            </a:r>
            <a:r>
              <a:rPr lang="en-GB" dirty="0" err="1" smtClean="0"/>
              <a:t>pagaliukų</a:t>
            </a:r>
            <a:r>
              <a:rPr lang="en-GB" dirty="0" smtClean="0"/>
              <a:t>, </a:t>
            </a:r>
            <a:r>
              <a:rPr lang="en-GB" dirty="0" err="1" smtClean="0"/>
              <a:t>plastilino</a:t>
            </a:r>
            <a:r>
              <a:rPr lang="en-GB" dirty="0" smtClean="0"/>
              <a:t>, </a:t>
            </a:r>
            <a:r>
              <a:rPr lang="en-GB" dirty="0" err="1" smtClean="0"/>
              <a:t>pieštukų</a:t>
            </a:r>
            <a:r>
              <a:rPr lang="en-GB" dirty="0" smtClean="0"/>
              <a:t>, </a:t>
            </a:r>
            <a:r>
              <a:rPr lang="en-GB" dirty="0" err="1" smtClean="0"/>
              <a:t>degtukų</a:t>
            </a:r>
            <a:r>
              <a:rPr lang="en-GB" dirty="0" smtClean="0"/>
              <a:t>, </a:t>
            </a:r>
            <a:r>
              <a:rPr lang="en-GB" dirty="0" err="1" smtClean="0"/>
              <a:t>kartono</a:t>
            </a:r>
            <a:r>
              <a:rPr lang="en-GB" dirty="0" smtClean="0"/>
              <a:t>, </a:t>
            </a:r>
            <a:r>
              <a:rPr lang="en-GB" dirty="0" err="1" smtClean="0"/>
              <a:t>kukurūzų</a:t>
            </a:r>
            <a:r>
              <a:rPr lang="en-GB" dirty="0" smtClean="0"/>
              <a:t>, </a:t>
            </a:r>
            <a:r>
              <a:rPr lang="en-GB" dirty="0" err="1" smtClean="0"/>
              <a:t>makaronų</a:t>
            </a:r>
            <a:r>
              <a:rPr lang="en-GB" dirty="0" smtClean="0"/>
              <a:t>, </a:t>
            </a:r>
            <a:r>
              <a:rPr lang="en-GB" dirty="0" err="1" smtClean="0"/>
              <a:t>vaflių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2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841171" y="2430689"/>
            <a:ext cx="8479971" cy="1325563"/>
          </a:xfrm>
        </p:spPr>
        <p:txBody>
          <a:bodyPr/>
          <a:lstStyle/>
          <a:p>
            <a:r>
              <a:rPr lang="en-GB" dirty="0" err="1" smtClean="0"/>
              <a:t>Įsivertinkime</a:t>
            </a:r>
            <a:r>
              <a:rPr lang="en-GB" dirty="0" smtClean="0"/>
              <a:t>:</a:t>
            </a:r>
            <a:endParaRPr lang="en-GB" dirty="0"/>
          </a:p>
        </p:txBody>
      </p:sp>
      <p:pic>
        <p:nvPicPr>
          <p:cNvPr id="1026" name="Picture 2" descr="Širdelės formos balionai &quot;Smile&quot; 3vnt/25cm/10&quot; | svenciusalis.lt | Balion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04" y="2334985"/>
            <a:ext cx="1730829" cy="17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75" y="2334985"/>
            <a:ext cx="1750582" cy="16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🥺 Pleading Face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998" y="2320685"/>
            <a:ext cx="1852183" cy="18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7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753031" y="2616712"/>
            <a:ext cx="90825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NAMELIO KONTSTRAVIMAS</a:t>
            </a:r>
            <a:r>
              <a:rPr lang="en-GB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err="1" smtClean="0"/>
              <a:t>Pradinio</a:t>
            </a:r>
            <a:r>
              <a:rPr lang="en-GB" dirty="0" smtClean="0"/>
              <a:t> </a:t>
            </a:r>
            <a:r>
              <a:rPr lang="en-GB" dirty="0" err="1" smtClean="0"/>
              <a:t>ugdymo</a:t>
            </a:r>
            <a:r>
              <a:rPr lang="en-GB" dirty="0" smtClean="0"/>
              <a:t> </a:t>
            </a:r>
            <a:r>
              <a:rPr lang="en-GB" dirty="0" err="1" smtClean="0"/>
              <a:t>mokytoja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JOLANTA VAITKEVIČIENĖ</a:t>
            </a:r>
            <a:br>
              <a:rPr lang="en-GB" dirty="0" smtClean="0"/>
            </a:br>
            <a:r>
              <a:rPr lang="en-GB" sz="2700" dirty="0" smtClean="0"/>
              <a:t>2021/02/24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9562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Lėlių teatro pasaka ” Trys paršiukai” – KUDIRKOS NAUMIESČIO KULTŪROS CENT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7" y="1906097"/>
            <a:ext cx="4543386" cy="38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raktyvus spektaklis-žaidimas ''Trys paršiukai'' | Renginiai - Kas Vykst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17" y="2217511"/>
            <a:ext cx="5530451" cy="28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653393" y="2798082"/>
            <a:ext cx="94025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Naudodamiesi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turima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asmenine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patirtimi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dirbdami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grupėje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pasirinkę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įvairias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priemones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sukonstruosite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ateities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namelį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paršeliui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kuris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saugus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laimingas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Diagrama 2"/>
          <p:cNvGraphicFramePr/>
          <p:nvPr/>
        </p:nvGraphicFramePr>
        <p:xfrm>
          <a:off x="716280" y="-22860"/>
          <a:ext cx="10759440" cy="690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Diagrama 2"/>
          <p:cNvGraphicFramePr/>
          <p:nvPr/>
        </p:nvGraphicFramePr>
        <p:xfrm>
          <a:off x="441960" y="-45720"/>
          <a:ext cx="11308080" cy="69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7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3396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0561"/>
            <a:ext cx="5181600" cy="3581465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1237"/>
            <a:ext cx="5181600" cy="3940114"/>
          </a:xfrm>
        </p:spPr>
      </p:pic>
    </p:spTree>
    <p:extLst>
      <p:ext uri="{BB962C8B-B14F-4D97-AF65-F5344CB8AC3E}">
        <p14:creationId xmlns:p14="http://schemas.microsoft.com/office/powerpoint/2010/main" val="32320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95" y="1825625"/>
            <a:ext cx="3444809" cy="4351338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01" y="1825625"/>
            <a:ext cx="3153398" cy="4351338"/>
          </a:xfrm>
        </p:spPr>
      </p:pic>
    </p:spTree>
    <p:extLst>
      <p:ext uri="{BB962C8B-B14F-4D97-AF65-F5344CB8AC3E}">
        <p14:creationId xmlns:p14="http://schemas.microsoft.com/office/powerpoint/2010/main" val="3058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121</Words>
  <Application>Microsoft Office PowerPoint</Application>
  <PresentationFormat>Plačiaekranė</PresentationFormat>
  <Paragraphs>41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„Office“ tema</vt:lpstr>
      <vt:lpstr>Animacinis filmukas sudominimui “Peliuko dainelė” https://www.youtube.com/watch?v=EG_qySlE6Cc</vt:lpstr>
      <vt:lpstr>NAMELIO KONTSTRAVIMAS Pradinio ugdymo mokytoja  JOLANTA VAITKEVIČIENĖ 2021/02/24</vt:lpstr>
      <vt:lpstr>„PowerPoint“ pateiktis</vt:lpstr>
      <vt:lpstr>Naudodamiesi turima informacija ir asmenine patirtimi, dirbdami grupėje, pasirinkę įvairias priemones, sukonstruosite ateities namelį paršeliui, kuris jame bus saugus ir laimingas.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Ką mes žinome? 1. 2. 3. 4. 5.</vt:lpstr>
      <vt:lpstr>Hipotezė: Ar galime paršeliui pastatyti tvirtą ir saugų namą iš kitokių medžiagų?</vt:lpstr>
      <vt:lpstr>Ką mes sužinojome? 1. 2. 3. 4. 5.</vt:lpstr>
      <vt:lpstr>IŠVADA: Tvirtas paršeliui namas gali būti iš pagaliukų, plastilino, pieštukų, degtukų, kartono, kukurūzų, makaronų, vaflių.</vt:lpstr>
      <vt:lpstr>Įsivertinkime: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NAMELIO KONSTRAVIMAS</dc:title>
  <dc:creator>jolavaitke jolavaitke</dc:creator>
  <cp:lastModifiedBy>jolavaitke jolavaitke</cp:lastModifiedBy>
  <cp:revision>39</cp:revision>
  <dcterms:created xsi:type="dcterms:W3CDTF">2021-01-30T10:40:33Z</dcterms:created>
  <dcterms:modified xsi:type="dcterms:W3CDTF">2021-02-25T07:16:04Z</dcterms:modified>
</cp:coreProperties>
</file>